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C0B8F-08FD-4968-A35F-6524B7876705}" type="doc">
      <dgm:prSet loTypeId="urn:microsoft.com/office/officeart/2005/8/layout/arrow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5A0E202-2FE5-4EF2-9865-D0E17D09BEA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ФАОП НОО (Приказ МП от 24.11.2022 № 1023)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72EA10-32DC-4384-81EA-C654FF775105}" type="parTrans" cxnId="{FCEF98E0-E653-4E8E-B7BA-90077FA0E3FF}">
      <dgm:prSet/>
      <dgm:spPr/>
      <dgm:t>
        <a:bodyPr/>
        <a:lstStyle/>
        <a:p>
          <a:endParaRPr lang="ru-RU"/>
        </a:p>
      </dgm:t>
    </dgm:pt>
    <dgm:pt modelId="{B3CA340A-69D5-4857-83F2-D6B16CA5D4CA}" type="sibTrans" cxnId="{FCEF98E0-E653-4E8E-B7BA-90077FA0E3FF}">
      <dgm:prSet/>
      <dgm:spPr/>
      <dgm:t>
        <a:bodyPr/>
        <a:lstStyle/>
        <a:p>
          <a:endParaRPr lang="ru-RU"/>
        </a:p>
      </dgm:t>
    </dgm:pt>
    <dgm:pt modelId="{DEE56043-90F2-4000-8810-6D752B9A6C8B}">
      <dgm:prSet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ФАОП ООО (Приказ МП от 24.11.2022 № 1025)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3C7E8-AAE5-46CF-B425-BC085CC70384}" type="parTrans" cxnId="{FD4F42A9-592B-4F32-A610-15255BB6C491}">
      <dgm:prSet/>
      <dgm:spPr/>
      <dgm:t>
        <a:bodyPr/>
        <a:lstStyle/>
        <a:p>
          <a:endParaRPr lang="ru-RU"/>
        </a:p>
      </dgm:t>
    </dgm:pt>
    <dgm:pt modelId="{40D5C50F-D9FF-41BC-A35F-CAFCE1F92D11}" type="sibTrans" cxnId="{FD4F42A9-592B-4F32-A610-15255BB6C491}">
      <dgm:prSet/>
      <dgm:spPr/>
      <dgm:t>
        <a:bodyPr/>
        <a:lstStyle/>
        <a:p>
          <a:endParaRPr lang="ru-RU"/>
        </a:p>
      </dgm:t>
    </dgm:pt>
    <dgm:pt modelId="{DD02FFCC-2B1B-4743-8105-6E1D8F606382}" type="pres">
      <dgm:prSet presAssocID="{E16C0B8F-08FD-4968-A35F-6524B78767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4E0CCF-0D44-4673-8644-4699276E5E13}" type="pres">
      <dgm:prSet presAssocID="{E5A0E202-2FE5-4EF2-9865-D0E17D09BEAE}" presName="arrow" presStyleLbl="node1" presStyleIdx="0" presStyleCnt="2" custScaleY="10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DA667-434C-4295-8FB3-11551099211E}" type="pres">
      <dgm:prSet presAssocID="{DEE56043-90F2-4000-8810-6D752B9A6C8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CAAF9-4473-47B8-A46E-B9E25777CDD9}" type="presOf" srcId="{DEE56043-90F2-4000-8810-6D752B9A6C8B}" destId="{68DDA667-434C-4295-8FB3-11551099211E}" srcOrd="0" destOrd="0" presId="urn:microsoft.com/office/officeart/2005/8/layout/arrow5"/>
    <dgm:cxn modelId="{FCEF98E0-E653-4E8E-B7BA-90077FA0E3FF}" srcId="{E16C0B8F-08FD-4968-A35F-6524B7876705}" destId="{E5A0E202-2FE5-4EF2-9865-D0E17D09BEAE}" srcOrd="0" destOrd="0" parTransId="{2072EA10-32DC-4384-81EA-C654FF775105}" sibTransId="{B3CA340A-69D5-4857-83F2-D6B16CA5D4CA}"/>
    <dgm:cxn modelId="{F3A6DEB8-8CC3-4F37-A44E-C6B80737FCFF}" type="presOf" srcId="{E5A0E202-2FE5-4EF2-9865-D0E17D09BEAE}" destId="{504E0CCF-0D44-4673-8644-4699276E5E13}" srcOrd="0" destOrd="0" presId="urn:microsoft.com/office/officeart/2005/8/layout/arrow5"/>
    <dgm:cxn modelId="{8EEDAC85-BBFB-46CB-A027-E2137E9F5027}" type="presOf" srcId="{E16C0B8F-08FD-4968-A35F-6524B7876705}" destId="{DD02FFCC-2B1B-4743-8105-6E1D8F606382}" srcOrd="0" destOrd="0" presId="urn:microsoft.com/office/officeart/2005/8/layout/arrow5"/>
    <dgm:cxn modelId="{FD4F42A9-592B-4F32-A610-15255BB6C491}" srcId="{E16C0B8F-08FD-4968-A35F-6524B7876705}" destId="{DEE56043-90F2-4000-8810-6D752B9A6C8B}" srcOrd="1" destOrd="0" parTransId="{AE53C7E8-AAE5-46CF-B425-BC085CC70384}" sibTransId="{40D5C50F-D9FF-41BC-A35F-CAFCE1F92D11}"/>
    <dgm:cxn modelId="{9A0FBECF-3171-4072-AE3C-31C81C31F813}" type="presParOf" srcId="{DD02FFCC-2B1B-4743-8105-6E1D8F606382}" destId="{504E0CCF-0D44-4673-8644-4699276E5E13}" srcOrd="0" destOrd="0" presId="urn:microsoft.com/office/officeart/2005/8/layout/arrow5"/>
    <dgm:cxn modelId="{B12B229B-4D4C-4EA2-9B70-D2C2A4655493}" type="presParOf" srcId="{DD02FFCC-2B1B-4743-8105-6E1D8F606382}" destId="{68DDA667-434C-4295-8FB3-11551099211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05448-83FD-43D3-9486-8EF5ED7344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840ECA-AB86-49E3-A247-3ACA1813B388}">
      <dgm:prSet phldrT="[Текст]" custT="1"/>
      <dgm:spPr/>
      <dgm:t>
        <a:bodyPr/>
        <a:lstStyle/>
        <a:p>
          <a:r>
            <a:rPr lang="ru-RU" sz="3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разрабатывают ООП в соответствии с ФГОС и ФОП</a:t>
          </a:r>
          <a:endParaRPr lang="ru-RU" sz="3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5559A-1CE4-406E-A0EE-2AF07927AD4E}" type="parTrans" cxnId="{B619B53C-650B-429A-8FB3-CF18F06C2BC6}">
      <dgm:prSet/>
      <dgm:spPr/>
      <dgm:t>
        <a:bodyPr/>
        <a:lstStyle/>
        <a:p>
          <a:endParaRPr lang="ru-RU"/>
        </a:p>
      </dgm:t>
    </dgm:pt>
    <dgm:pt modelId="{C10E148E-BFC1-4974-8A8F-9F85880BCB91}" type="sibTrans" cxnId="{B619B53C-650B-429A-8FB3-CF18F06C2BC6}">
      <dgm:prSet/>
      <dgm:spPr/>
      <dgm:t>
        <a:bodyPr/>
        <a:lstStyle/>
        <a:p>
          <a:endParaRPr lang="ru-RU"/>
        </a:p>
      </dgm:t>
    </dgm:pt>
    <dgm:pt modelId="{741459BD-0FD8-49F5-A3D6-EBFBB2BC7013}">
      <dgm:prSet phldrT="[Текст]"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 планируемые результаты в ООП должны быть 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ниже 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результатов ФООП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30F1B-2977-4B8D-AB2B-E1D74E57A1C1}" type="parTrans" cxnId="{27F0BD16-3E78-4B5C-93DE-F52BF93CEA51}">
      <dgm:prSet/>
      <dgm:spPr/>
      <dgm:t>
        <a:bodyPr/>
        <a:lstStyle/>
        <a:p>
          <a:endParaRPr lang="ru-RU"/>
        </a:p>
      </dgm:t>
    </dgm:pt>
    <dgm:pt modelId="{C723B406-9229-45C5-8653-B88AC5793B85}" type="sibTrans" cxnId="{27F0BD16-3E78-4B5C-93DE-F52BF93CEA51}">
      <dgm:prSet/>
      <dgm:spPr/>
      <dgm:t>
        <a:bodyPr/>
        <a:lstStyle/>
        <a:p>
          <a:endParaRPr lang="ru-RU"/>
        </a:p>
      </dgm:t>
    </dgm:pt>
    <dgm:pt modelId="{25C26C7B-2586-4A00-8DAA-7C843F4B25D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ФРП по 3 предметам (НОО) и 6 предметам (ООО и СОО)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CB0C19-E235-4237-B815-A8B0CB3E45DA}" type="parTrans" cxnId="{F15DEC5A-6C05-4CE0-BD9E-3233C4B10597}">
      <dgm:prSet/>
      <dgm:spPr/>
      <dgm:t>
        <a:bodyPr/>
        <a:lstStyle/>
        <a:p>
          <a:endParaRPr lang="ru-RU"/>
        </a:p>
      </dgm:t>
    </dgm:pt>
    <dgm:pt modelId="{41275C80-A186-4A13-AAA3-3215504C6199}" type="sibTrans" cxnId="{F15DEC5A-6C05-4CE0-BD9E-3233C4B10597}">
      <dgm:prSet/>
      <dgm:spPr/>
      <dgm:t>
        <a:bodyPr/>
        <a:lstStyle/>
        <a:p>
          <a:endParaRPr lang="ru-RU"/>
        </a:p>
      </dgm:t>
    </dgm:pt>
    <dgm:pt modelId="{6E783705-49C0-485D-AAE6-02787CBD1C43}" type="pres">
      <dgm:prSet presAssocID="{EB905448-83FD-43D3-9486-8EF5ED73447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2EC40D-BF3B-4469-824C-CA5E5EBD7A58}" type="pres">
      <dgm:prSet presAssocID="{EB905448-83FD-43D3-9486-8EF5ED734470}" presName="Name1" presStyleCnt="0"/>
      <dgm:spPr/>
      <dgm:t>
        <a:bodyPr/>
        <a:lstStyle/>
        <a:p>
          <a:endParaRPr lang="ru-RU"/>
        </a:p>
      </dgm:t>
    </dgm:pt>
    <dgm:pt modelId="{2BE69256-61F7-4D5B-9983-EFDB1A269E6E}" type="pres">
      <dgm:prSet presAssocID="{EB905448-83FD-43D3-9486-8EF5ED734470}" presName="cycle" presStyleCnt="0"/>
      <dgm:spPr/>
      <dgm:t>
        <a:bodyPr/>
        <a:lstStyle/>
        <a:p>
          <a:endParaRPr lang="ru-RU"/>
        </a:p>
      </dgm:t>
    </dgm:pt>
    <dgm:pt modelId="{BD84F0A0-D8DA-4B34-BC5F-8FBBDD5728EC}" type="pres">
      <dgm:prSet presAssocID="{EB905448-83FD-43D3-9486-8EF5ED734470}" presName="srcNode" presStyleLbl="node1" presStyleIdx="0" presStyleCnt="3"/>
      <dgm:spPr/>
      <dgm:t>
        <a:bodyPr/>
        <a:lstStyle/>
        <a:p>
          <a:endParaRPr lang="ru-RU"/>
        </a:p>
      </dgm:t>
    </dgm:pt>
    <dgm:pt modelId="{1CB481A5-A932-434B-AC15-570A503EB5DC}" type="pres">
      <dgm:prSet presAssocID="{EB905448-83FD-43D3-9486-8EF5ED734470}" presName="conn" presStyleLbl="parChTrans1D2" presStyleIdx="0" presStyleCnt="1"/>
      <dgm:spPr/>
      <dgm:t>
        <a:bodyPr/>
        <a:lstStyle/>
        <a:p>
          <a:endParaRPr lang="ru-RU"/>
        </a:p>
      </dgm:t>
    </dgm:pt>
    <dgm:pt modelId="{BFEB9BB9-07F9-4B4C-AD39-E5149345959E}" type="pres">
      <dgm:prSet presAssocID="{EB905448-83FD-43D3-9486-8EF5ED734470}" presName="extraNode" presStyleLbl="node1" presStyleIdx="0" presStyleCnt="3"/>
      <dgm:spPr/>
      <dgm:t>
        <a:bodyPr/>
        <a:lstStyle/>
        <a:p>
          <a:endParaRPr lang="ru-RU"/>
        </a:p>
      </dgm:t>
    </dgm:pt>
    <dgm:pt modelId="{2E10FB42-D2A0-426D-BD2B-FF9745308D34}" type="pres">
      <dgm:prSet presAssocID="{EB905448-83FD-43D3-9486-8EF5ED734470}" presName="dstNode" presStyleLbl="node1" presStyleIdx="0" presStyleCnt="3"/>
      <dgm:spPr/>
      <dgm:t>
        <a:bodyPr/>
        <a:lstStyle/>
        <a:p>
          <a:endParaRPr lang="ru-RU"/>
        </a:p>
      </dgm:t>
    </dgm:pt>
    <dgm:pt modelId="{8873D7D9-B782-4DB9-89FE-C11BB9171403}" type="pres">
      <dgm:prSet presAssocID="{18840ECA-AB86-49E3-A247-3ACA1813B38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403B-B36F-4005-B8FB-429E7890F8BD}" type="pres">
      <dgm:prSet presAssocID="{18840ECA-AB86-49E3-A247-3ACA1813B388}" presName="accent_1" presStyleCnt="0"/>
      <dgm:spPr/>
      <dgm:t>
        <a:bodyPr/>
        <a:lstStyle/>
        <a:p>
          <a:endParaRPr lang="ru-RU"/>
        </a:p>
      </dgm:t>
    </dgm:pt>
    <dgm:pt modelId="{33C07240-6953-45B4-8582-DAC0681BDEAD}" type="pres">
      <dgm:prSet presAssocID="{18840ECA-AB86-49E3-A247-3ACA1813B388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25C22F7D-5C91-48EC-BA81-AC42782053AD}" type="pres">
      <dgm:prSet presAssocID="{741459BD-0FD8-49F5-A3D6-EBFBB2BC701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41462-966E-42B9-8258-18FEFC1B5176}" type="pres">
      <dgm:prSet presAssocID="{741459BD-0FD8-49F5-A3D6-EBFBB2BC7013}" presName="accent_2" presStyleCnt="0"/>
      <dgm:spPr/>
      <dgm:t>
        <a:bodyPr/>
        <a:lstStyle/>
        <a:p>
          <a:endParaRPr lang="ru-RU"/>
        </a:p>
      </dgm:t>
    </dgm:pt>
    <dgm:pt modelId="{013A2302-4B13-455B-AB5A-F20A47CC4211}" type="pres">
      <dgm:prSet presAssocID="{741459BD-0FD8-49F5-A3D6-EBFBB2BC7013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083287FC-E5B3-40A3-BF73-B4DB1868A7D8}" type="pres">
      <dgm:prSet presAssocID="{25C26C7B-2586-4A00-8DAA-7C843F4B25D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964D-FDB2-4FB9-8BDF-3FEA89595F8E}" type="pres">
      <dgm:prSet presAssocID="{25C26C7B-2586-4A00-8DAA-7C843F4B25D3}" presName="accent_3" presStyleCnt="0"/>
      <dgm:spPr/>
      <dgm:t>
        <a:bodyPr/>
        <a:lstStyle/>
        <a:p>
          <a:endParaRPr lang="ru-RU"/>
        </a:p>
      </dgm:t>
    </dgm:pt>
    <dgm:pt modelId="{171D54B2-FBED-4ADF-B632-8DC7CBD792A6}" type="pres">
      <dgm:prSet presAssocID="{25C26C7B-2586-4A00-8DAA-7C843F4B25D3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8A840194-37D9-4F49-B4C9-D183F668F621}" type="presOf" srcId="{C10E148E-BFC1-4974-8A8F-9F85880BCB91}" destId="{1CB481A5-A932-434B-AC15-570A503EB5DC}" srcOrd="0" destOrd="0" presId="urn:microsoft.com/office/officeart/2008/layout/VerticalCurvedList"/>
    <dgm:cxn modelId="{A8F4B6DA-E926-480A-AFBD-6A25E4253888}" type="presOf" srcId="{741459BD-0FD8-49F5-A3D6-EBFBB2BC7013}" destId="{25C22F7D-5C91-48EC-BA81-AC42782053AD}" srcOrd="0" destOrd="0" presId="urn:microsoft.com/office/officeart/2008/layout/VerticalCurvedList"/>
    <dgm:cxn modelId="{33D1F4CB-A3A6-4B39-87E2-FA812777740A}" type="presOf" srcId="{18840ECA-AB86-49E3-A247-3ACA1813B388}" destId="{8873D7D9-B782-4DB9-89FE-C11BB9171403}" srcOrd="0" destOrd="0" presId="urn:microsoft.com/office/officeart/2008/layout/VerticalCurvedList"/>
    <dgm:cxn modelId="{B619B53C-650B-429A-8FB3-CF18F06C2BC6}" srcId="{EB905448-83FD-43D3-9486-8EF5ED734470}" destId="{18840ECA-AB86-49E3-A247-3ACA1813B388}" srcOrd="0" destOrd="0" parTransId="{6EE5559A-1CE4-406E-A0EE-2AF07927AD4E}" sibTransId="{C10E148E-BFC1-4974-8A8F-9F85880BCB91}"/>
    <dgm:cxn modelId="{318B8DE1-39C4-4DB5-8B57-2B3CDC7CE1C0}" type="presOf" srcId="{25C26C7B-2586-4A00-8DAA-7C843F4B25D3}" destId="{083287FC-E5B3-40A3-BF73-B4DB1868A7D8}" srcOrd="0" destOrd="0" presId="urn:microsoft.com/office/officeart/2008/layout/VerticalCurvedList"/>
    <dgm:cxn modelId="{1099D88F-30A0-4CF3-B563-9FDC4D95DBB9}" type="presOf" srcId="{EB905448-83FD-43D3-9486-8EF5ED734470}" destId="{6E783705-49C0-485D-AAE6-02787CBD1C43}" srcOrd="0" destOrd="0" presId="urn:microsoft.com/office/officeart/2008/layout/VerticalCurvedList"/>
    <dgm:cxn modelId="{27F0BD16-3E78-4B5C-93DE-F52BF93CEA51}" srcId="{EB905448-83FD-43D3-9486-8EF5ED734470}" destId="{741459BD-0FD8-49F5-A3D6-EBFBB2BC7013}" srcOrd="1" destOrd="0" parTransId="{A2E30F1B-2977-4B8D-AB2B-E1D74E57A1C1}" sibTransId="{C723B406-9229-45C5-8653-B88AC5793B85}"/>
    <dgm:cxn modelId="{F15DEC5A-6C05-4CE0-BD9E-3233C4B10597}" srcId="{EB905448-83FD-43D3-9486-8EF5ED734470}" destId="{25C26C7B-2586-4A00-8DAA-7C843F4B25D3}" srcOrd="2" destOrd="0" parTransId="{04CB0C19-E235-4237-B815-A8B0CB3E45DA}" sibTransId="{41275C80-A186-4A13-AAA3-3215504C6199}"/>
    <dgm:cxn modelId="{1DE443D3-F022-4303-AF10-6D6EF5CCCC7C}" type="presParOf" srcId="{6E783705-49C0-485D-AAE6-02787CBD1C43}" destId="{B12EC40D-BF3B-4469-824C-CA5E5EBD7A58}" srcOrd="0" destOrd="0" presId="urn:microsoft.com/office/officeart/2008/layout/VerticalCurvedList"/>
    <dgm:cxn modelId="{851BB68A-1AA8-43F6-ADB2-07E6EAB70F2E}" type="presParOf" srcId="{B12EC40D-BF3B-4469-824C-CA5E5EBD7A58}" destId="{2BE69256-61F7-4D5B-9983-EFDB1A269E6E}" srcOrd="0" destOrd="0" presId="urn:microsoft.com/office/officeart/2008/layout/VerticalCurvedList"/>
    <dgm:cxn modelId="{898AAA6F-F5D2-4105-90CE-A5521CBE87EB}" type="presParOf" srcId="{2BE69256-61F7-4D5B-9983-EFDB1A269E6E}" destId="{BD84F0A0-D8DA-4B34-BC5F-8FBBDD5728EC}" srcOrd="0" destOrd="0" presId="urn:microsoft.com/office/officeart/2008/layout/VerticalCurvedList"/>
    <dgm:cxn modelId="{556D3B38-0039-406A-A656-5122F660DB69}" type="presParOf" srcId="{2BE69256-61F7-4D5B-9983-EFDB1A269E6E}" destId="{1CB481A5-A932-434B-AC15-570A503EB5DC}" srcOrd="1" destOrd="0" presId="urn:microsoft.com/office/officeart/2008/layout/VerticalCurvedList"/>
    <dgm:cxn modelId="{95CCBE05-256C-40A6-A849-C92BD0CA58BF}" type="presParOf" srcId="{2BE69256-61F7-4D5B-9983-EFDB1A269E6E}" destId="{BFEB9BB9-07F9-4B4C-AD39-E5149345959E}" srcOrd="2" destOrd="0" presId="urn:microsoft.com/office/officeart/2008/layout/VerticalCurvedList"/>
    <dgm:cxn modelId="{52D4C192-EDFF-4DFC-AE54-E7F083904065}" type="presParOf" srcId="{2BE69256-61F7-4D5B-9983-EFDB1A269E6E}" destId="{2E10FB42-D2A0-426D-BD2B-FF9745308D34}" srcOrd="3" destOrd="0" presId="urn:microsoft.com/office/officeart/2008/layout/VerticalCurvedList"/>
    <dgm:cxn modelId="{2D4975C6-5CD6-47CD-9E2C-7556EB393217}" type="presParOf" srcId="{B12EC40D-BF3B-4469-824C-CA5E5EBD7A58}" destId="{8873D7D9-B782-4DB9-89FE-C11BB9171403}" srcOrd="1" destOrd="0" presId="urn:microsoft.com/office/officeart/2008/layout/VerticalCurvedList"/>
    <dgm:cxn modelId="{0F83A243-B5BB-4544-8D67-695B3A751AE4}" type="presParOf" srcId="{B12EC40D-BF3B-4469-824C-CA5E5EBD7A58}" destId="{8A56403B-B36F-4005-B8FB-429E7890F8BD}" srcOrd="2" destOrd="0" presId="urn:microsoft.com/office/officeart/2008/layout/VerticalCurvedList"/>
    <dgm:cxn modelId="{9BAF34FF-95AE-4572-86A3-9D059B9D4BF1}" type="presParOf" srcId="{8A56403B-B36F-4005-B8FB-429E7890F8BD}" destId="{33C07240-6953-45B4-8582-DAC0681BDEAD}" srcOrd="0" destOrd="0" presId="urn:microsoft.com/office/officeart/2008/layout/VerticalCurvedList"/>
    <dgm:cxn modelId="{CD6F0F19-93F9-4E61-B56F-2FD64C0369A5}" type="presParOf" srcId="{B12EC40D-BF3B-4469-824C-CA5E5EBD7A58}" destId="{25C22F7D-5C91-48EC-BA81-AC42782053AD}" srcOrd="3" destOrd="0" presId="urn:microsoft.com/office/officeart/2008/layout/VerticalCurvedList"/>
    <dgm:cxn modelId="{D5F43AE4-6398-487F-B01D-F0FBABBEA2C7}" type="presParOf" srcId="{B12EC40D-BF3B-4469-824C-CA5E5EBD7A58}" destId="{99341462-966E-42B9-8258-18FEFC1B5176}" srcOrd="4" destOrd="0" presId="urn:microsoft.com/office/officeart/2008/layout/VerticalCurvedList"/>
    <dgm:cxn modelId="{63C558DD-03CC-455A-9FED-ED91718B388F}" type="presParOf" srcId="{99341462-966E-42B9-8258-18FEFC1B5176}" destId="{013A2302-4B13-455B-AB5A-F20A47CC4211}" srcOrd="0" destOrd="0" presId="urn:microsoft.com/office/officeart/2008/layout/VerticalCurvedList"/>
    <dgm:cxn modelId="{CD6D7F37-1EA5-4E54-8B13-4443603EA614}" type="presParOf" srcId="{B12EC40D-BF3B-4469-824C-CA5E5EBD7A58}" destId="{083287FC-E5B3-40A3-BF73-B4DB1868A7D8}" srcOrd="5" destOrd="0" presId="urn:microsoft.com/office/officeart/2008/layout/VerticalCurvedList"/>
    <dgm:cxn modelId="{26A3AE4A-1AF1-493C-B1BA-E9F0917421E4}" type="presParOf" srcId="{B12EC40D-BF3B-4469-824C-CA5E5EBD7A58}" destId="{BBE4964D-FDB2-4FB9-8BDF-3FEA89595F8E}" srcOrd="6" destOrd="0" presId="urn:microsoft.com/office/officeart/2008/layout/VerticalCurvedList"/>
    <dgm:cxn modelId="{36CC2699-53C4-4E03-861B-0D549BB794DA}" type="presParOf" srcId="{BBE4964D-FDB2-4FB9-8BDF-3FEA89595F8E}" destId="{171D54B2-FBED-4ADF-B632-8DC7CBD792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AE554-1246-449D-8CBD-55358C371C21}" type="doc">
      <dgm:prSet loTypeId="urn:microsoft.com/office/officeart/2005/8/layout/arrow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3F7E7AF-63D8-4F12-986D-FDE507BD992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</a:rPr>
            <a:t>ФЗ от 24.09.2022 г. № 371-ФЗ «О внесении изменений в ФЗ «Об образовании в Российской Федерации» и статью 1 ФЗ «Об обязательных требованиях в Российской Федерации» </a:t>
          </a:r>
          <a:endParaRPr lang="ru-RU" b="1" dirty="0"/>
        </a:p>
      </dgm:t>
    </dgm:pt>
    <dgm:pt modelId="{D1F8F37A-64D2-4043-8B24-38E5095C9CED}" type="parTrans" cxnId="{8AF3175D-DA0A-453C-885E-E880D2D4DA09}">
      <dgm:prSet/>
      <dgm:spPr/>
      <dgm:t>
        <a:bodyPr/>
        <a:lstStyle/>
        <a:p>
          <a:endParaRPr lang="ru-RU"/>
        </a:p>
      </dgm:t>
    </dgm:pt>
    <dgm:pt modelId="{4670EB3F-00D0-406B-9F6C-6E29ACC05B51}" type="sibTrans" cxnId="{8AF3175D-DA0A-453C-885E-E880D2D4DA09}">
      <dgm:prSet/>
      <dgm:spPr/>
      <dgm:t>
        <a:bodyPr/>
        <a:lstStyle/>
        <a:p>
          <a:endParaRPr lang="ru-RU"/>
        </a:p>
      </dgm:t>
    </dgm:pt>
    <dgm:pt modelId="{BE8C96BD-75AA-4222-B41F-3FF0D112209E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</a:rPr>
            <a:t>Единые ФООП, утвержденные Минпросвещения России</a:t>
          </a:r>
        </a:p>
        <a:p>
          <a:r>
            <a:rPr lang="ru-RU" b="1" u="sng" smtClean="0">
              <a:latin typeface="Times New Roman" panose="02020603050405020304" pitchFamily="18" charset="0"/>
            </a:rPr>
            <a:t>ООП в соответствии с ФОП </a:t>
          </a:r>
        </a:p>
        <a:p>
          <a:r>
            <a:rPr lang="ru-RU" b="1" u="sng" smtClean="0">
              <a:latin typeface="Times New Roman" panose="02020603050405020304" pitchFamily="18" charset="0"/>
            </a:rPr>
            <a:t>с 1 сентября 2023 г. </a:t>
          </a:r>
          <a:endParaRPr lang="ru-RU" u="sng" dirty="0"/>
        </a:p>
      </dgm:t>
    </dgm:pt>
    <dgm:pt modelId="{4DF8BCDD-A8E5-46A5-8D92-5029D231EE1E}" type="parTrans" cxnId="{1860F0D1-6686-454E-9286-1441E0AAC8AF}">
      <dgm:prSet/>
      <dgm:spPr/>
      <dgm:t>
        <a:bodyPr/>
        <a:lstStyle/>
        <a:p>
          <a:endParaRPr lang="ru-RU"/>
        </a:p>
      </dgm:t>
    </dgm:pt>
    <dgm:pt modelId="{A9D7AB29-624D-468E-BC93-6AE7611B0E24}" type="sibTrans" cxnId="{1860F0D1-6686-454E-9286-1441E0AAC8AF}">
      <dgm:prSet/>
      <dgm:spPr/>
      <dgm:t>
        <a:bodyPr/>
        <a:lstStyle/>
        <a:p>
          <a:endParaRPr lang="ru-RU"/>
        </a:p>
      </dgm:t>
    </dgm:pt>
    <dgm:pt modelId="{DE9915D0-05CD-427A-BE62-B50107E6E929}">
      <dgm:prSet/>
      <dgm:spPr/>
      <dgm:t>
        <a:bodyPr/>
        <a:lstStyle/>
        <a:p>
          <a:endParaRPr lang="ru-RU"/>
        </a:p>
      </dgm:t>
    </dgm:pt>
    <dgm:pt modelId="{8399962E-F986-4BAC-9E90-6A147682AD56}" type="parTrans" cxnId="{3950378C-C50A-468C-A5F7-857526F3DFF9}">
      <dgm:prSet/>
      <dgm:spPr/>
      <dgm:t>
        <a:bodyPr/>
        <a:lstStyle/>
        <a:p>
          <a:endParaRPr lang="ru-RU"/>
        </a:p>
      </dgm:t>
    </dgm:pt>
    <dgm:pt modelId="{C29ADA13-C0C8-4609-A0F4-23F9E6169CD8}" type="sibTrans" cxnId="{3950378C-C50A-468C-A5F7-857526F3DFF9}">
      <dgm:prSet/>
      <dgm:spPr/>
      <dgm:t>
        <a:bodyPr/>
        <a:lstStyle/>
        <a:p>
          <a:endParaRPr lang="ru-RU"/>
        </a:p>
      </dgm:t>
    </dgm:pt>
    <dgm:pt modelId="{244BFB21-6345-46D6-9669-92ED4922E8B4}">
      <dgm:prSet/>
      <dgm:spPr/>
      <dgm:t>
        <a:bodyPr/>
        <a:lstStyle/>
        <a:p>
          <a:endParaRPr lang="ru-RU"/>
        </a:p>
      </dgm:t>
    </dgm:pt>
    <dgm:pt modelId="{F0D6F3FE-FEB1-4436-B135-9FBBFA3672CE}" type="parTrans" cxnId="{942A9C0D-96D8-44A8-B7C0-2FDC0CBBCD4E}">
      <dgm:prSet/>
      <dgm:spPr/>
      <dgm:t>
        <a:bodyPr/>
        <a:lstStyle/>
        <a:p>
          <a:endParaRPr lang="ru-RU"/>
        </a:p>
      </dgm:t>
    </dgm:pt>
    <dgm:pt modelId="{79206D5B-3F9C-4BD0-9831-ED78495804D0}" type="sibTrans" cxnId="{942A9C0D-96D8-44A8-B7C0-2FDC0CBBCD4E}">
      <dgm:prSet/>
      <dgm:spPr/>
      <dgm:t>
        <a:bodyPr/>
        <a:lstStyle/>
        <a:p>
          <a:endParaRPr lang="ru-RU"/>
        </a:p>
      </dgm:t>
    </dgm:pt>
    <dgm:pt modelId="{A12EAE19-CBFD-4099-BA79-B6ADD19C5190}">
      <dgm:prSet/>
      <dgm:spPr/>
      <dgm:t>
        <a:bodyPr/>
        <a:lstStyle/>
        <a:p>
          <a:endParaRPr lang="ru-RU"/>
        </a:p>
      </dgm:t>
    </dgm:pt>
    <dgm:pt modelId="{C6125C64-85E9-4FA7-8C01-E49B4BD9C840}" type="parTrans" cxnId="{67575D85-AFB5-446A-AE4A-1BAFAA8BBFE7}">
      <dgm:prSet/>
      <dgm:spPr/>
      <dgm:t>
        <a:bodyPr/>
        <a:lstStyle/>
        <a:p>
          <a:endParaRPr lang="ru-RU"/>
        </a:p>
      </dgm:t>
    </dgm:pt>
    <dgm:pt modelId="{19CF2DE7-F57B-4440-B2D3-ED60E5349902}" type="sibTrans" cxnId="{67575D85-AFB5-446A-AE4A-1BAFAA8BBFE7}">
      <dgm:prSet/>
      <dgm:spPr/>
      <dgm:t>
        <a:bodyPr/>
        <a:lstStyle/>
        <a:p>
          <a:endParaRPr lang="ru-RU"/>
        </a:p>
      </dgm:t>
    </dgm:pt>
    <dgm:pt modelId="{472C48D4-49DD-4858-B0FC-EDFDC1DF37AD}">
      <dgm:prSet/>
      <dgm:spPr/>
      <dgm:t>
        <a:bodyPr/>
        <a:lstStyle/>
        <a:p>
          <a:endParaRPr lang="ru-RU"/>
        </a:p>
      </dgm:t>
    </dgm:pt>
    <dgm:pt modelId="{D677BB73-63C6-4268-8D33-D80C6C75655F}" type="parTrans" cxnId="{5406269B-F806-4C24-AAC5-40C4D1B2E1F6}">
      <dgm:prSet/>
      <dgm:spPr/>
      <dgm:t>
        <a:bodyPr/>
        <a:lstStyle/>
        <a:p>
          <a:endParaRPr lang="ru-RU"/>
        </a:p>
      </dgm:t>
    </dgm:pt>
    <dgm:pt modelId="{FFCEB733-0509-4556-B30C-5CD7D97E746F}" type="sibTrans" cxnId="{5406269B-F806-4C24-AAC5-40C4D1B2E1F6}">
      <dgm:prSet/>
      <dgm:spPr/>
      <dgm:t>
        <a:bodyPr/>
        <a:lstStyle/>
        <a:p>
          <a:endParaRPr lang="ru-RU"/>
        </a:p>
      </dgm:t>
    </dgm:pt>
    <dgm:pt modelId="{86187B30-2A44-49F7-BE9D-03C144D8B61D}" type="pres">
      <dgm:prSet presAssocID="{093AE554-1246-449D-8CBD-55358C371C2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3DFC95-A833-48FF-8F87-9F6F4C7807C6}" type="pres">
      <dgm:prSet presAssocID="{093AE554-1246-449D-8CBD-55358C371C21}" presName="divider" presStyleLbl="fgShp" presStyleIdx="0" presStyleCnt="1"/>
      <dgm:spPr/>
      <dgm:t>
        <a:bodyPr/>
        <a:lstStyle/>
        <a:p>
          <a:endParaRPr lang="ru-RU"/>
        </a:p>
      </dgm:t>
    </dgm:pt>
    <dgm:pt modelId="{684BFAB4-119D-4A25-A12C-B3A50C878E4C}" type="pres">
      <dgm:prSet presAssocID="{C3F7E7AF-63D8-4F12-986D-FDE507BD9920}" presName="downArrow" presStyleLbl="node1" presStyleIdx="0" presStyleCnt="2"/>
      <dgm:spPr/>
      <dgm:t>
        <a:bodyPr/>
        <a:lstStyle/>
        <a:p>
          <a:endParaRPr lang="ru-RU"/>
        </a:p>
      </dgm:t>
    </dgm:pt>
    <dgm:pt modelId="{5D786A7E-B223-4EB0-B095-63F533B81E84}" type="pres">
      <dgm:prSet presAssocID="{C3F7E7AF-63D8-4F12-986D-FDE507BD9920}" presName="downArrowText" presStyleLbl="revTx" presStyleIdx="0" presStyleCnt="2" custScaleX="169990" custScaleY="90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DA79-A1E3-44BA-AC7A-31E39D524C8F}" type="pres">
      <dgm:prSet presAssocID="{BE8C96BD-75AA-4222-B41F-3FF0D112209E}" presName="upArrow" presStyleLbl="node1" presStyleIdx="1" presStyleCnt="2"/>
      <dgm:spPr/>
      <dgm:t>
        <a:bodyPr/>
        <a:lstStyle/>
        <a:p>
          <a:endParaRPr lang="ru-RU"/>
        </a:p>
      </dgm:t>
    </dgm:pt>
    <dgm:pt modelId="{1C219D0B-D58B-49A4-A6BF-20F194461AAF}" type="pres">
      <dgm:prSet presAssocID="{BE8C96BD-75AA-4222-B41F-3FF0D112209E}" presName="upArrowText" presStyleLbl="revTx" presStyleIdx="1" presStyleCnt="2" custScaleX="147044" custScaleY="91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0F0D1-6686-454E-9286-1441E0AAC8AF}" srcId="{093AE554-1246-449D-8CBD-55358C371C21}" destId="{BE8C96BD-75AA-4222-B41F-3FF0D112209E}" srcOrd="1" destOrd="0" parTransId="{4DF8BCDD-A8E5-46A5-8D92-5029D231EE1E}" sibTransId="{A9D7AB29-624D-468E-BC93-6AE7611B0E24}"/>
    <dgm:cxn modelId="{92AF62DE-C492-41C7-B7B0-149AB72D2558}" type="presOf" srcId="{BE8C96BD-75AA-4222-B41F-3FF0D112209E}" destId="{1C219D0B-D58B-49A4-A6BF-20F194461AAF}" srcOrd="0" destOrd="0" presId="urn:microsoft.com/office/officeart/2005/8/layout/arrow3"/>
    <dgm:cxn modelId="{DF242D61-B1BD-4B50-94F8-1066AAE7DE45}" type="presOf" srcId="{C3F7E7AF-63D8-4F12-986D-FDE507BD9920}" destId="{5D786A7E-B223-4EB0-B095-63F533B81E84}" srcOrd="0" destOrd="0" presId="urn:microsoft.com/office/officeart/2005/8/layout/arrow3"/>
    <dgm:cxn modelId="{67575D85-AFB5-446A-AE4A-1BAFAA8BBFE7}" srcId="{093AE554-1246-449D-8CBD-55358C371C21}" destId="{A12EAE19-CBFD-4099-BA79-B6ADD19C5190}" srcOrd="3" destOrd="0" parTransId="{C6125C64-85E9-4FA7-8C01-E49B4BD9C840}" sibTransId="{19CF2DE7-F57B-4440-B2D3-ED60E5349902}"/>
    <dgm:cxn modelId="{3950378C-C50A-468C-A5F7-857526F3DFF9}" srcId="{093AE554-1246-449D-8CBD-55358C371C21}" destId="{DE9915D0-05CD-427A-BE62-B50107E6E929}" srcOrd="5" destOrd="0" parTransId="{8399962E-F986-4BAC-9E90-6A147682AD56}" sibTransId="{C29ADA13-C0C8-4609-A0F4-23F9E6169CD8}"/>
    <dgm:cxn modelId="{B770E3B1-A55D-45DD-BDCB-D927CD5E1D26}" type="presOf" srcId="{093AE554-1246-449D-8CBD-55358C371C21}" destId="{86187B30-2A44-49F7-BE9D-03C144D8B61D}" srcOrd="0" destOrd="0" presId="urn:microsoft.com/office/officeart/2005/8/layout/arrow3"/>
    <dgm:cxn modelId="{942A9C0D-96D8-44A8-B7C0-2FDC0CBBCD4E}" srcId="{093AE554-1246-449D-8CBD-55358C371C21}" destId="{244BFB21-6345-46D6-9669-92ED4922E8B4}" srcOrd="4" destOrd="0" parTransId="{F0D6F3FE-FEB1-4436-B135-9FBBFA3672CE}" sibTransId="{79206D5B-3F9C-4BD0-9831-ED78495804D0}"/>
    <dgm:cxn modelId="{8AF3175D-DA0A-453C-885E-E880D2D4DA09}" srcId="{093AE554-1246-449D-8CBD-55358C371C21}" destId="{C3F7E7AF-63D8-4F12-986D-FDE507BD9920}" srcOrd="0" destOrd="0" parTransId="{D1F8F37A-64D2-4043-8B24-38E5095C9CED}" sibTransId="{4670EB3F-00D0-406B-9F6C-6E29ACC05B51}"/>
    <dgm:cxn modelId="{5406269B-F806-4C24-AAC5-40C4D1B2E1F6}" srcId="{093AE554-1246-449D-8CBD-55358C371C21}" destId="{472C48D4-49DD-4858-B0FC-EDFDC1DF37AD}" srcOrd="2" destOrd="0" parTransId="{D677BB73-63C6-4268-8D33-D80C6C75655F}" sibTransId="{FFCEB733-0509-4556-B30C-5CD7D97E746F}"/>
    <dgm:cxn modelId="{48D89C73-6F9E-421F-853B-2636A2D75685}" type="presParOf" srcId="{86187B30-2A44-49F7-BE9D-03C144D8B61D}" destId="{BB3DFC95-A833-48FF-8F87-9F6F4C7807C6}" srcOrd="0" destOrd="0" presId="urn:microsoft.com/office/officeart/2005/8/layout/arrow3"/>
    <dgm:cxn modelId="{BC2E04DB-18A1-4629-BA41-0094DB44A756}" type="presParOf" srcId="{86187B30-2A44-49F7-BE9D-03C144D8B61D}" destId="{684BFAB4-119D-4A25-A12C-B3A50C878E4C}" srcOrd="1" destOrd="0" presId="urn:microsoft.com/office/officeart/2005/8/layout/arrow3"/>
    <dgm:cxn modelId="{7BBF037B-388E-491A-AC8A-BA760A0459C1}" type="presParOf" srcId="{86187B30-2A44-49F7-BE9D-03C144D8B61D}" destId="{5D786A7E-B223-4EB0-B095-63F533B81E84}" srcOrd="2" destOrd="0" presId="urn:microsoft.com/office/officeart/2005/8/layout/arrow3"/>
    <dgm:cxn modelId="{E688A08B-E1EB-4D17-9B1A-E83D6C8D3555}" type="presParOf" srcId="{86187B30-2A44-49F7-BE9D-03C144D8B61D}" destId="{11E9DA79-A1E3-44BA-AC7A-31E39D524C8F}" srcOrd="3" destOrd="0" presId="urn:microsoft.com/office/officeart/2005/8/layout/arrow3"/>
    <dgm:cxn modelId="{54C412E2-E1D4-4640-9DE1-16A926BE7664}" type="presParOf" srcId="{86187B30-2A44-49F7-BE9D-03C144D8B61D}" destId="{1C219D0B-D58B-49A4-A6BF-20F194461AA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0743B7-9BA1-4FE1-9F95-AB55A97B2F27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58734D5-17CB-49FF-8BBF-45F7AAD5F927}">
      <dgm:prSet phldrT="[Текст]"/>
      <dgm:spPr/>
      <dgm:t>
        <a:bodyPr/>
        <a:lstStyle/>
        <a:p>
          <a:r>
            <a:rPr lang="ru-RU" dirty="0" smtClean="0"/>
            <a:t>ФОП</a:t>
          </a:r>
          <a:endParaRPr lang="ru-RU" dirty="0"/>
        </a:p>
      </dgm:t>
    </dgm:pt>
    <dgm:pt modelId="{64CADC62-5CFB-46D3-B9F0-AE1AD852C017}" type="parTrans" cxnId="{1F688073-B47F-453F-819E-DC0F05E0C474}">
      <dgm:prSet/>
      <dgm:spPr/>
      <dgm:t>
        <a:bodyPr/>
        <a:lstStyle/>
        <a:p>
          <a:endParaRPr lang="ru-RU"/>
        </a:p>
      </dgm:t>
    </dgm:pt>
    <dgm:pt modelId="{FF0C5016-1472-4C3E-8028-5421B6A991D0}" type="sibTrans" cxnId="{1F688073-B47F-453F-819E-DC0F05E0C474}">
      <dgm:prSet/>
      <dgm:spPr/>
      <dgm:t>
        <a:bodyPr/>
        <a:lstStyle/>
        <a:p>
          <a:endParaRPr lang="ru-RU"/>
        </a:p>
      </dgm:t>
    </dgm:pt>
    <dgm:pt modelId="{EF074365-F921-4C80-B11A-A661AF60AFC5}">
      <dgm:prSet phldrT="[Текст]"/>
      <dgm:spPr/>
      <dgm:t>
        <a:bodyPr/>
        <a:lstStyle/>
        <a:p>
          <a:r>
            <a:rPr lang="ru-RU" dirty="0" smtClean="0"/>
            <a:t>НОО</a:t>
          </a:r>
          <a:endParaRPr lang="ru-RU" dirty="0"/>
        </a:p>
      </dgm:t>
    </dgm:pt>
    <dgm:pt modelId="{C4C51380-3D29-4D82-A1AF-0E9E1774513A}" type="parTrans" cxnId="{118E5D37-C15B-45EF-8B69-F413713E4C9A}">
      <dgm:prSet/>
      <dgm:spPr/>
      <dgm:t>
        <a:bodyPr/>
        <a:lstStyle/>
        <a:p>
          <a:endParaRPr lang="ru-RU"/>
        </a:p>
      </dgm:t>
    </dgm:pt>
    <dgm:pt modelId="{61E5374D-580E-4677-96D6-B5CB1A57CB76}" type="sibTrans" cxnId="{118E5D37-C15B-45EF-8B69-F413713E4C9A}">
      <dgm:prSet/>
      <dgm:spPr/>
      <dgm:t>
        <a:bodyPr/>
        <a:lstStyle/>
        <a:p>
          <a:endParaRPr lang="ru-RU"/>
        </a:p>
      </dgm:t>
    </dgm:pt>
    <dgm:pt modelId="{8741D0F7-4809-4C6D-8B2D-61344FE52724}">
      <dgm:prSet phldrT="[Текст]"/>
      <dgm:spPr/>
      <dgm:t>
        <a:bodyPr/>
        <a:lstStyle/>
        <a:p>
          <a:r>
            <a:rPr lang="ru-RU" dirty="0" smtClean="0"/>
            <a:t>ООО</a:t>
          </a:r>
          <a:endParaRPr lang="ru-RU" dirty="0"/>
        </a:p>
      </dgm:t>
    </dgm:pt>
    <dgm:pt modelId="{43DE2A9F-3B0D-4967-AB53-EC89DD55AE77}" type="parTrans" cxnId="{4281CC98-6E1A-46D6-BD0A-ED4C19456363}">
      <dgm:prSet/>
      <dgm:spPr/>
      <dgm:t>
        <a:bodyPr/>
        <a:lstStyle/>
        <a:p>
          <a:endParaRPr lang="ru-RU"/>
        </a:p>
      </dgm:t>
    </dgm:pt>
    <dgm:pt modelId="{7991EEDA-C82A-4515-9B1A-87362DEBBF74}" type="sibTrans" cxnId="{4281CC98-6E1A-46D6-BD0A-ED4C19456363}">
      <dgm:prSet/>
      <dgm:spPr/>
      <dgm:t>
        <a:bodyPr/>
        <a:lstStyle/>
        <a:p>
          <a:endParaRPr lang="ru-RU"/>
        </a:p>
      </dgm:t>
    </dgm:pt>
    <dgm:pt modelId="{19E2827A-9436-4786-A88D-4E92534E1647}">
      <dgm:prSet phldrT="[Текст]"/>
      <dgm:spPr/>
      <dgm:t>
        <a:bodyPr/>
        <a:lstStyle/>
        <a:p>
          <a:r>
            <a:rPr lang="ru-RU" dirty="0" smtClean="0"/>
            <a:t>СОО</a:t>
          </a:r>
          <a:endParaRPr lang="ru-RU" dirty="0"/>
        </a:p>
      </dgm:t>
    </dgm:pt>
    <dgm:pt modelId="{C2BE18D4-F26C-448F-A7E2-BA100AB1A7CD}" type="parTrans" cxnId="{435A9AE2-F68A-4705-A1C9-727CF9DB7ABA}">
      <dgm:prSet/>
      <dgm:spPr/>
      <dgm:t>
        <a:bodyPr/>
        <a:lstStyle/>
        <a:p>
          <a:endParaRPr lang="ru-RU"/>
        </a:p>
      </dgm:t>
    </dgm:pt>
    <dgm:pt modelId="{E917A24E-E040-41F0-A154-4A1DF3561F62}" type="sibTrans" cxnId="{435A9AE2-F68A-4705-A1C9-727CF9DB7ABA}">
      <dgm:prSet/>
      <dgm:spPr/>
      <dgm:t>
        <a:bodyPr/>
        <a:lstStyle/>
        <a:p>
          <a:endParaRPr lang="ru-RU"/>
        </a:p>
      </dgm:t>
    </dgm:pt>
    <dgm:pt modelId="{A27DE8B4-E8C0-4F03-B7D0-DC273F8E6596}" type="pres">
      <dgm:prSet presAssocID="{D60743B7-9BA1-4FE1-9F95-AB55A97B2F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5850292-274A-4D10-9DA3-DE52EEB0A666}" type="pres">
      <dgm:prSet presAssocID="{658734D5-17CB-49FF-8BBF-45F7AAD5F927}" presName="singleCycle" presStyleCnt="0"/>
      <dgm:spPr/>
      <dgm:t>
        <a:bodyPr/>
        <a:lstStyle/>
        <a:p>
          <a:endParaRPr lang="ru-RU"/>
        </a:p>
      </dgm:t>
    </dgm:pt>
    <dgm:pt modelId="{9692F523-2FCA-4F60-9B6C-5E78BA34E9B8}" type="pres">
      <dgm:prSet presAssocID="{658734D5-17CB-49FF-8BBF-45F7AAD5F92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454FFBA-0D1E-42DC-98FB-23063F69E51C}" type="pres">
      <dgm:prSet presAssocID="{C4C51380-3D29-4D82-A1AF-0E9E1774513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0A69C92-63B2-4792-97F7-68D01D540B55}" type="pres">
      <dgm:prSet presAssocID="{EF074365-F921-4C80-B11A-A661AF60AFC5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4C383-FC8F-4D5A-9CFC-F2D03CC76F46}" type="pres">
      <dgm:prSet presAssocID="{43DE2A9F-3B0D-4967-AB53-EC89DD55AE7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1E06778B-1617-42CB-A72D-1F4B9F69235E}" type="pres">
      <dgm:prSet presAssocID="{8741D0F7-4809-4C6D-8B2D-61344FE52724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EF76D-86FE-45EA-B2B3-4277DCE77C84}" type="pres">
      <dgm:prSet presAssocID="{C2BE18D4-F26C-448F-A7E2-BA100AB1A7C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AB3AC010-B6C7-46DB-AF9F-1AE1086E785C}" type="pres">
      <dgm:prSet presAssocID="{19E2827A-9436-4786-A88D-4E92534E1647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8E5D37-C15B-45EF-8B69-F413713E4C9A}" srcId="{658734D5-17CB-49FF-8BBF-45F7AAD5F927}" destId="{EF074365-F921-4C80-B11A-A661AF60AFC5}" srcOrd="0" destOrd="0" parTransId="{C4C51380-3D29-4D82-A1AF-0E9E1774513A}" sibTransId="{61E5374D-580E-4677-96D6-B5CB1A57CB76}"/>
    <dgm:cxn modelId="{435A9AE2-F68A-4705-A1C9-727CF9DB7ABA}" srcId="{658734D5-17CB-49FF-8BBF-45F7AAD5F927}" destId="{19E2827A-9436-4786-A88D-4E92534E1647}" srcOrd="2" destOrd="0" parTransId="{C2BE18D4-F26C-448F-A7E2-BA100AB1A7CD}" sibTransId="{E917A24E-E040-41F0-A154-4A1DF3561F62}"/>
    <dgm:cxn modelId="{5D1C2497-5DB1-46F5-A9B1-14F0D9167FF6}" type="presOf" srcId="{658734D5-17CB-49FF-8BBF-45F7AAD5F927}" destId="{9692F523-2FCA-4F60-9B6C-5E78BA34E9B8}" srcOrd="0" destOrd="0" presId="urn:microsoft.com/office/officeart/2008/layout/RadialCluster"/>
    <dgm:cxn modelId="{5CF4F27B-3F3D-4CAF-8660-638A2C76AC85}" type="presOf" srcId="{EF074365-F921-4C80-B11A-A661AF60AFC5}" destId="{40A69C92-63B2-4792-97F7-68D01D540B55}" srcOrd="0" destOrd="0" presId="urn:microsoft.com/office/officeart/2008/layout/RadialCluster"/>
    <dgm:cxn modelId="{64C9030F-9ACA-4828-9D0D-7D0EDB5B9D5E}" type="presOf" srcId="{19E2827A-9436-4786-A88D-4E92534E1647}" destId="{AB3AC010-B6C7-46DB-AF9F-1AE1086E785C}" srcOrd="0" destOrd="0" presId="urn:microsoft.com/office/officeart/2008/layout/RadialCluster"/>
    <dgm:cxn modelId="{0FDD2030-50FA-43A3-A257-2287D9667909}" type="presOf" srcId="{D60743B7-9BA1-4FE1-9F95-AB55A97B2F27}" destId="{A27DE8B4-E8C0-4F03-B7D0-DC273F8E6596}" srcOrd="0" destOrd="0" presId="urn:microsoft.com/office/officeart/2008/layout/RadialCluster"/>
    <dgm:cxn modelId="{1F688073-B47F-453F-819E-DC0F05E0C474}" srcId="{D60743B7-9BA1-4FE1-9F95-AB55A97B2F27}" destId="{658734D5-17CB-49FF-8BBF-45F7AAD5F927}" srcOrd="0" destOrd="0" parTransId="{64CADC62-5CFB-46D3-B9F0-AE1AD852C017}" sibTransId="{FF0C5016-1472-4C3E-8028-5421B6A991D0}"/>
    <dgm:cxn modelId="{4281CC98-6E1A-46D6-BD0A-ED4C19456363}" srcId="{658734D5-17CB-49FF-8BBF-45F7AAD5F927}" destId="{8741D0F7-4809-4C6D-8B2D-61344FE52724}" srcOrd="1" destOrd="0" parTransId="{43DE2A9F-3B0D-4967-AB53-EC89DD55AE77}" sibTransId="{7991EEDA-C82A-4515-9B1A-87362DEBBF74}"/>
    <dgm:cxn modelId="{B0A2510B-E28D-4AFC-A2C0-346609ED5733}" type="presOf" srcId="{8741D0F7-4809-4C6D-8B2D-61344FE52724}" destId="{1E06778B-1617-42CB-A72D-1F4B9F69235E}" srcOrd="0" destOrd="0" presId="urn:microsoft.com/office/officeart/2008/layout/RadialCluster"/>
    <dgm:cxn modelId="{5A7ABCAB-025A-408B-9C4D-79A131FE4BE8}" type="presOf" srcId="{43DE2A9F-3B0D-4967-AB53-EC89DD55AE77}" destId="{A0D4C383-FC8F-4D5A-9CFC-F2D03CC76F46}" srcOrd="0" destOrd="0" presId="urn:microsoft.com/office/officeart/2008/layout/RadialCluster"/>
    <dgm:cxn modelId="{8C57BE1E-785D-4A91-8829-04A5915949FF}" type="presOf" srcId="{C4C51380-3D29-4D82-A1AF-0E9E1774513A}" destId="{5454FFBA-0D1E-42DC-98FB-23063F69E51C}" srcOrd="0" destOrd="0" presId="urn:microsoft.com/office/officeart/2008/layout/RadialCluster"/>
    <dgm:cxn modelId="{CE887DC0-82BF-4D68-8662-153994F828B9}" type="presOf" srcId="{C2BE18D4-F26C-448F-A7E2-BA100AB1A7CD}" destId="{1B2EF76D-86FE-45EA-B2B3-4277DCE77C84}" srcOrd="0" destOrd="0" presId="urn:microsoft.com/office/officeart/2008/layout/RadialCluster"/>
    <dgm:cxn modelId="{E626259E-A3C2-41EF-8750-321EF60BDD18}" type="presParOf" srcId="{A27DE8B4-E8C0-4F03-B7D0-DC273F8E6596}" destId="{05850292-274A-4D10-9DA3-DE52EEB0A666}" srcOrd="0" destOrd="0" presId="urn:microsoft.com/office/officeart/2008/layout/RadialCluster"/>
    <dgm:cxn modelId="{07DC5E21-4CFC-49DF-AE0B-BC87A8BAB730}" type="presParOf" srcId="{05850292-274A-4D10-9DA3-DE52EEB0A666}" destId="{9692F523-2FCA-4F60-9B6C-5E78BA34E9B8}" srcOrd="0" destOrd="0" presId="urn:microsoft.com/office/officeart/2008/layout/RadialCluster"/>
    <dgm:cxn modelId="{A72BCC33-84D0-464D-9708-E395B0C02D93}" type="presParOf" srcId="{05850292-274A-4D10-9DA3-DE52EEB0A666}" destId="{5454FFBA-0D1E-42DC-98FB-23063F69E51C}" srcOrd="1" destOrd="0" presId="urn:microsoft.com/office/officeart/2008/layout/RadialCluster"/>
    <dgm:cxn modelId="{6EFD0AB9-ED24-4487-B28F-DDB9E08411D6}" type="presParOf" srcId="{05850292-274A-4D10-9DA3-DE52EEB0A666}" destId="{40A69C92-63B2-4792-97F7-68D01D540B55}" srcOrd="2" destOrd="0" presId="urn:microsoft.com/office/officeart/2008/layout/RadialCluster"/>
    <dgm:cxn modelId="{3633876E-3FD0-40FD-8556-BA528F87FEE3}" type="presParOf" srcId="{05850292-274A-4D10-9DA3-DE52EEB0A666}" destId="{A0D4C383-FC8F-4D5A-9CFC-F2D03CC76F46}" srcOrd="3" destOrd="0" presId="urn:microsoft.com/office/officeart/2008/layout/RadialCluster"/>
    <dgm:cxn modelId="{0B2A1308-F196-46BC-AD0A-666159CC2F00}" type="presParOf" srcId="{05850292-274A-4D10-9DA3-DE52EEB0A666}" destId="{1E06778B-1617-42CB-A72D-1F4B9F69235E}" srcOrd="4" destOrd="0" presId="urn:microsoft.com/office/officeart/2008/layout/RadialCluster"/>
    <dgm:cxn modelId="{1762E265-3A2B-442E-B776-F85552B01179}" type="presParOf" srcId="{05850292-274A-4D10-9DA3-DE52EEB0A666}" destId="{1B2EF76D-86FE-45EA-B2B3-4277DCE77C84}" srcOrd="5" destOrd="0" presId="urn:microsoft.com/office/officeart/2008/layout/RadialCluster"/>
    <dgm:cxn modelId="{77A0E8F7-7897-4B21-9936-C26F72DE68D0}" type="presParOf" srcId="{05850292-274A-4D10-9DA3-DE52EEB0A666}" destId="{AB3AC010-B6C7-46DB-AF9F-1AE1086E785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F23E43-81DF-46AE-92F6-86E2A866E5F9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C7C185F4-B608-4F35-B09E-914E21802697}">
      <dgm:prSet phldrT="[Текст]" custT="1"/>
      <dgm:spPr/>
      <dgm:t>
        <a:bodyPr/>
        <a:lstStyle/>
        <a:p>
          <a:r>
            <a: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  <a:endParaRPr lang="ru-RU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28DA2-7D5C-4102-9290-9C6DBDD646C0}" type="parTrans" cxnId="{E5CA7C8D-3560-44A0-9189-D58F7723F6B5}">
      <dgm:prSet/>
      <dgm:spPr/>
      <dgm:t>
        <a:bodyPr/>
        <a:lstStyle/>
        <a:p>
          <a:endParaRPr lang="ru-RU"/>
        </a:p>
      </dgm:t>
    </dgm:pt>
    <dgm:pt modelId="{3D74CEDE-EAAB-449B-8228-37C4894968F2}" type="sibTrans" cxnId="{E5CA7C8D-3560-44A0-9189-D58F7723F6B5}">
      <dgm:prSet/>
      <dgm:spPr/>
      <dgm:t>
        <a:bodyPr/>
        <a:lstStyle/>
        <a:p>
          <a:endParaRPr lang="ru-RU"/>
        </a:p>
      </dgm:t>
    </dgm:pt>
    <dgm:pt modelId="{3B10D778-357E-49F3-B147-314F0EF81ABA}">
      <dgm:prSet phldrT="[Текст]" custT="1"/>
      <dgm:spPr/>
      <dgm:t>
        <a:bodyPr/>
        <a:lstStyle/>
        <a:p>
          <a:r>
            <a: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  <a:endParaRPr lang="ru-RU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10FF-B47E-4FF3-850C-A7FE10C8F70F}" type="parTrans" cxnId="{68862293-84D7-4A00-86D1-60778EC0585B}">
      <dgm:prSet/>
      <dgm:spPr/>
      <dgm:t>
        <a:bodyPr/>
        <a:lstStyle/>
        <a:p>
          <a:endParaRPr lang="ru-RU"/>
        </a:p>
      </dgm:t>
    </dgm:pt>
    <dgm:pt modelId="{8AFC4B2E-F26B-4014-AE0D-60978062ED5F}" type="sibTrans" cxnId="{68862293-84D7-4A00-86D1-60778EC0585B}">
      <dgm:prSet/>
      <dgm:spPr/>
      <dgm:t>
        <a:bodyPr/>
        <a:lstStyle/>
        <a:p>
          <a:endParaRPr lang="ru-RU"/>
        </a:p>
      </dgm:t>
    </dgm:pt>
    <dgm:pt modelId="{1F6FF8B7-A528-4B8C-8DE9-0BF1E4862101}">
      <dgm:prSet phldrT="[Текст]" custT="1"/>
      <dgm:spPr/>
      <dgm:t>
        <a:bodyPr/>
        <a:lstStyle/>
        <a:p>
          <a:r>
            <a: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endParaRPr lang="ru-RU" sz="2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F7921-76CE-4E2C-AB91-809DF2DA268B}" type="parTrans" cxnId="{09BACBBB-3F05-45B5-A62A-FF2DE35A256F}">
      <dgm:prSet/>
      <dgm:spPr/>
      <dgm:t>
        <a:bodyPr/>
        <a:lstStyle/>
        <a:p>
          <a:endParaRPr lang="ru-RU"/>
        </a:p>
      </dgm:t>
    </dgm:pt>
    <dgm:pt modelId="{56A1565E-F172-4B78-8AAB-C070CC0A4D82}" type="sibTrans" cxnId="{09BACBBB-3F05-45B5-A62A-FF2DE35A256F}">
      <dgm:prSet/>
      <dgm:spPr/>
      <dgm:t>
        <a:bodyPr/>
        <a:lstStyle/>
        <a:p>
          <a:endParaRPr lang="ru-RU"/>
        </a:p>
      </dgm:t>
    </dgm:pt>
    <dgm:pt modelId="{9DD28FD2-25A0-45B5-8713-DEB1315E81EA}" type="pres">
      <dgm:prSet presAssocID="{3EF23E43-81DF-46AE-92F6-86E2A866E5F9}" presName="compositeShape" presStyleCnt="0">
        <dgm:presLayoutVars>
          <dgm:dir/>
          <dgm:resizeHandles/>
        </dgm:presLayoutVars>
      </dgm:prSet>
      <dgm:spPr/>
    </dgm:pt>
    <dgm:pt modelId="{717EDF13-8D8F-45C8-AC6F-A37E7DDA60C0}" type="pres">
      <dgm:prSet presAssocID="{3EF23E43-81DF-46AE-92F6-86E2A866E5F9}" presName="pyramid" presStyleLbl="node1" presStyleIdx="0" presStyleCnt="1"/>
      <dgm:spPr/>
    </dgm:pt>
    <dgm:pt modelId="{456D99CA-2346-4F9B-9D02-F40775EB6EF0}" type="pres">
      <dgm:prSet presAssocID="{3EF23E43-81DF-46AE-92F6-86E2A866E5F9}" presName="theList" presStyleCnt="0"/>
      <dgm:spPr/>
    </dgm:pt>
    <dgm:pt modelId="{DB895015-28CF-4841-A434-4D74E926FBB7}" type="pres">
      <dgm:prSet presAssocID="{C7C185F4-B608-4F35-B09E-914E2180269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42DA9-5BE4-4DD2-9728-ADFAFBB24014}" type="pres">
      <dgm:prSet presAssocID="{C7C185F4-B608-4F35-B09E-914E21802697}" presName="aSpace" presStyleCnt="0"/>
      <dgm:spPr/>
    </dgm:pt>
    <dgm:pt modelId="{FE32EC1A-93AF-452A-AABA-32C86F91984C}" type="pres">
      <dgm:prSet presAssocID="{3B10D778-357E-49F3-B147-314F0EF81AB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62835-5D83-4610-B4C9-BCD363F4049C}" type="pres">
      <dgm:prSet presAssocID="{3B10D778-357E-49F3-B147-314F0EF81ABA}" presName="aSpace" presStyleCnt="0"/>
      <dgm:spPr/>
    </dgm:pt>
    <dgm:pt modelId="{7BED90C8-F069-4674-BCD6-9656CF0E4D58}" type="pres">
      <dgm:prSet presAssocID="{1F6FF8B7-A528-4B8C-8DE9-0BF1E486210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CBED5-87E1-4101-81B4-1F4470BC3B51}" type="pres">
      <dgm:prSet presAssocID="{1F6FF8B7-A528-4B8C-8DE9-0BF1E4862101}" presName="aSpace" presStyleCnt="0"/>
      <dgm:spPr/>
    </dgm:pt>
  </dgm:ptLst>
  <dgm:cxnLst>
    <dgm:cxn modelId="{09BACBBB-3F05-45B5-A62A-FF2DE35A256F}" srcId="{3EF23E43-81DF-46AE-92F6-86E2A866E5F9}" destId="{1F6FF8B7-A528-4B8C-8DE9-0BF1E4862101}" srcOrd="2" destOrd="0" parTransId="{32BF7921-76CE-4E2C-AB91-809DF2DA268B}" sibTransId="{56A1565E-F172-4B78-8AAB-C070CC0A4D82}"/>
    <dgm:cxn modelId="{ED0AAE3B-24C0-478D-BCF2-075FF49E2D7A}" type="presOf" srcId="{1F6FF8B7-A528-4B8C-8DE9-0BF1E4862101}" destId="{7BED90C8-F069-4674-BCD6-9656CF0E4D58}" srcOrd="0" destOrd="0" presId="urn:microsoft.com/office/officeart/2005/8/layout/pyramid2"/>
    <dgm:cxn modelId="{1FE9B2A4-B0C2-432A-9034-D5B1BBE8FD1D}" type="presOf" srcId="{C7C185F4-B608-4F35-B09E-914E21802697}" destId="{DB895015-28CF-4841-A434-4D74E926FBB7}" srcOrd="0" destOrd="0" presId="urn:microsoft.com/office/officeart/2005/8/layout/pyramid2"/>
    <dgm:cxn modelId="{179A2CD6-1BD3-4F9E-9D45-A1CBD6FAB58E}" type="presOf" srcId="{3EF23E43-81DF-46AE-92F6-86E2A866E5F9}" destId="{9DD28FD2-25A0-45B5-8713-DEB1315E81EA}" srcOrd="0" destOrd="0" presId="urn:microsoft.com/office/officeart/2005/8/layout/pyramid2"/>
    <dgm:cxn modelId="{68862293-84D7-4A00-86D1-60778EC0585B}" srcId="{3EF23E43-81DF-46AE-92F6-86E2A866E5F9}" destId="{3B10D778-357E-49F3-B147-314F0EF81ABA}" srcOrd="1" destOrd="0" parTransId="{F11F10FF-B47E-4FF3-850C-A7FE10C8F70F}" sibTransId="{8AFC4B2E-F26B-4014-AE0D-60978062ED5F}"/>
    <dgm:cxn modelId="{E5CA7C8D-3560-44A0-9189-D58F7723F6B5}" srcId="{3EF23E43-81DF-46AE-92F6-86E2A866E5F9}" destId="{C7C185F4-B608-4F35-B09E-914E21802697}" srcOrd="0" destOrd="0" parTransId="{46828DA2-7D5C-4102-9290-9C6DBDD646C0}" sibTransId="{3D74CEDE-EAAB-449B-8228-37C4894968F2}"/>
    <dgm:cxn modelId="{A63D806D-DA31-4359-B519-969C691F784D}" type="presOf" srcId="{3B10D778-357E-49F3-B147-314F0EF81ABA}" destId="{FE32EC1A-93AF-452A-AABA-32C86F91984C}" srcOrd="0" destOrd="0" presId="urn:microsoft.com/office/officeart/2005/8/layout/pyramid2"/>
    <dgm:cxn modelId="{9C83B703-F5C6-4F5D-9FB9-3A9EAC4DD131}" type="presParOf" srcId="{9DD28FD2-25A0-45B5-8713-DEB1315E81EA}" destId="{717EDF13-8D8F-45C8-AC6F-A37E7DDA60C0}" srcOrd="0" destOrd="0" presId="urn:microsoft.com/office/officeart/2005/8/layout/pyramid2"/>
    <dgm:cxn modelId="{24E1C867-3ACB-4950-BEC7-46A7146ACE3A}" type="presParOf" srcId="{9DD28FD2-25A0-45B5-8713-DEB1315E81EA}" destId="{456D99CA-2346-4F9B-9D02-F40775EB6EF0}" srcOrd="1" destOrd="0" presId="urn:microsoft.com/office/officeart/2005/8/layout/pyramid2"/>
    <dgm:cxn modelId="{5A248A00-9A74-4838-91DE-4D25D00B1628}" type="presParOf" srcId="{456D99CA-2346-4F9B-9D02-F40775EB6EF0}" destId="{DB895015-28CF-4841-A434-4D74E926FBB7}" srcOrd="0" destOrd="0" presId="urn:microsoft.com/office/officeart/2005/8/layout/pyramid2"/>
    <dgm:cxn modelId="{E22D81D7-5D1E-43DE-8B04-A85C37F6C1EC}" type="presParOf" srcId="{456D99CA-2346-4F9B-9D02-F40775EB6EF0}" destId="{AD142DA9-5BE4-4DD2-9728-ADFAFBB24014}" srcOrd="1" destOrd="0" presId="urn:microsoft.com/office/officeart/2005/8/layout/pyramid2"/>
    <dgm:cxn modelId="{007D9CD2-E2F8-409A-8FAB-78FAE86D5D3D}" type="presParOf" srcId="{456D99CA-2346-4F9B-9D02-F40775EB6EF0}" destId="{FE32EC1A-93AF-452A-AABA-32C86F91984C}" srcOrd="2" destOrd="0" presId="urn:microsoft.com/office/officeart/2005/8/layout/pyramid2"/>
    <dgm:cxn modelId="{5A96C8A9-9075-484B-A666-183F7581CD4E}" type="presParOf" srcId="{456D99CA-2346-4F9B-9D02-F40775EB6EF0}" destId="{0EE62835-5D83-4610-B4C9-BCD363F4049C}" srcOrd="3" destOrd="0" presId="urn:microsoft.com/office/officeart/2005/8/layout/pyramid2"/>
    <dgm:cxn modelId="{3ED3B6A4-3960-45FE-8E99-3E56C529F809}" type="presParOf" srcId="{456D99CA-2346-4F9B-9D02-F40775EB6EF0}" destId="{7BED90C8-F069-4674-BCD6-9656CF0E4D58}" srcOrd="4" destOrd="0" presId="urn:microsoft.com/office/officeart/2005/8/layout/pyramid2"/>
    <dgm:cxn modelId="{8464D2CF-E11F-4DF6-9DAA-489B7B6FBC44}" type="presParOf" srcId="{456D99CA-2346-4F9B-9D02-F40775EB6EF0}" destId="{F74CBED5-87E1-4101-81B4-1F4470BC3B5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F1D0AD-F9EE-4A8F-B105-9C1311CB2B23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39683C6-ECB6-4CA5-B5F1-0C9221C6BB5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учебный план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39F4C-4FAD-497E-AF07-B0A39F61C778}" type="parTrans" cxnId="{E622C4A6-E299-434D-886C-D81A88D043E3}">
      <dgm:prSet/>
      <dgm:spPr/>
      <dgm:t>
        <a:bodyPr/>
        <a:lstStyle/>
        <a:p>
          <a:endParaRPr lang="ru-RU"/>
        </a:p>
      </dgm:t>
    </dgm:pt>
    <dgm:pt modelId="{DDD38942-CC9A-45C3-9FDD-25E83AAE5904}" type="sibTrans" cxnId="{E622C4A6-E299-434D-886C-D81A88D043E3}">
      <dgm:prSet/>
      <dgm:spPr/>
      <dgm:t>
        <a:bodyPr/>
        <a:lstStyle/>
        <a:p>
          <a:endParaRPr lang="ru-RU"/>
        </a:p>
      </dgm:t>
    </dgm:pt>
    <dgm:pt modelId="{9E53DB3A-C715-401B-B601-AD1CFB51162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РПВ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42F13-B48B-4170-B1A9-C2C505696DBC}" type="parTrans" cxnId="{196F3C7C-A636-4DC1-8A1C-36A69D86D91E}">
      <dgm:prSet/>
      <dgm:spPr/>
      <dgm:t>
        <a:bodyPr/>
        <a:lstStyle/>
        <a:p>
          <a:endParaRPr lang="ru-RU"/>
        </a:p>
      </dgm:t>
    </dgm:pt>
    <dgm:pt modelId="{A2EEDDE3-B463-4D14-A304-F68F3AF45DF7}" type="sibTrans" cxnId="{196F3C7C-A636-4DC1-8A1C-36A69D86D91E}">
      <dgm:prSet/>
      <dgm:spPr/>
      <dgm:t>
        <a:bodyPr/>
        <a:lstStyle/>
        <a:p>
          <a:endParaRPr lang="ru-RU"/>
        </a:p>
      </dgm:t>
    </dgm:pt>
    <dgm:pt modelId="{4CCC01EA-27FF-48BC-A6AA-068455F9558C}">
      <dgm:prSet phldrT="[Текст]"/>
      <dgm:spPr/>
      <dgm:t>
        <a:bodyPr/>
        <a:lstStyle/>
        <a:p>
          <a:r>
            <a:rPr lang="ru-RU" dirty="0" smtClean="0"/>
            <a:t>Федеральный календарный план воспитательной работы</a:t>
          </a:r>
          <a:endParaRPr lang="ru-RU" dirty="0"/>
        </a:p>
      </dgm:t>
    </dgm:pt>
    <dgm:pt modelId="{8EE5DA66-05FB-46A9-8232-BA2B931725AF}" type="parTrans" cxnId="{CEB8E22F-A643-49EB-A60D-8318F8B7FE5E}">
      <dgm:prSet/>
      <dgm:spPr/>
      <dgm:t>
        <a:bodyPr/>
        <a:lstStyle/>
        <a:p>
          <a:endParaRPr lang="ru-RU"/>
        </a:p>
      </dgm:t>
    </dgm:pt>
    <dgm:pt modelId="{75E012C9-CA9A-412C-8DDF-5C887D7B5355}" type="sibTrans" cxnId="{CEB8E22F-A643-49EB-A60D-8318F8B7FE5E}">
      <dgm:prSet/>
      <dgm:spPr/>
      <dgm:t>
        <a:bodyPr/>
        <a:lstStyle/>
        <a:p>
          <a:endParaRPr lang="ru-RU"/>
        </a:p>
      </dgm:t>
    </dgm:pt>
    <dgm:pt modelId="{876D0E5E-FCFE-4961-B5BB-FEE2287195E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календарный учебный график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2AFC5-CC89-4B5B-8F78-EA047D8C0DAA}" type="parTrans" cxnId="{8F8F1123-5FFC-4E8D-978A-73E47A413055}">
      <dgm:prSet/>
      <dgm:spPr/>
      <dgm:t>
        <a:bodyPr/>
        <a:lstStyle/>
        <a:p>
          <a:endParaRPr lang="ru-RU"/>
        </a:p>
      </dgm:t>
    </dgm:pt>
    <dgm:pt modelId="{E723BBB0-1286-4D15-AC03-B5ED07FF88EE}" type="sibTrans" cxnId="{8F8F1123-5FFC-4E8D-978A-73E47A413055}">
      <dgm:prSet/>
      <dgm:spPr/>
      <dgm:t>
        <a:bodyPr/>
        <a:lstStyle/>
        <a:p>
          <a:endParaRPr lang="ru-RU"/>
        </a:p>
      </dgm:t>
    </dgm:pt>
    <dgm:pt modelId="{1E4B120C-FF12-47EE-A4BE-32262027726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РП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9AD2A-FFD5-4618-9C16-F1265CC74AD7}" type="parTrans" cxnId="{F1E3B830-4FFE-41DE-B38C-190D340BAC49}">
      <dgm:prSet/>
      <dgm:spPr/>
      <dgm:t>
        <a:bodyPr/>
        <a:lstStyle/>
        <a:p>
          <a:endParaRPr lang="ru-RU"/>
        </a:p>
      </dgm:t>
    </dgm:pt>
    <dgm:pt modelId="{7D327444-94A2-484D-94EC-43B2F83BC406}" type="sibTrans" cxnId="{F1E3B830-4FFE-41DE-B38C-190D340BAC49}">
      <dgm:prSet/>
      <dgm:spPr/>
      <dgm:t>
        <a:bodyPr/>
        <a:lstStyle/>
        <a:p>
          <a:endParaRPr lang="ru-RU"/>
        </a:p>
      </dgm:t>
    </dgm:pt>
    <dgm:pt modelId="{85EC7AFD-566C-4629-8C2E-E79D28E93E09}" type="pres">
      <dgm:prSet presAssocID="{75F1D0AD-F9EE-4A8F-B105-9C1311CB2B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7E6A01-19B9-4B2D-B019-707882BE5D17}" type="pres">
      <dgm:prSet presAssocID="{539683C6-ECB6-4CA5-B5F1-0C9221C6BB5D}" presName="node" presStyleLbl="node1" presStyleIdx="0" presStyleCnt="5" custScaleX="109683" custRadScaleRad="100026" custRadScaleInc="1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C5477-89DE-48CF-ACF3-EB5091A5ED50}" type="pres">
      <dgm:prSet presAssocID="{DDD38942-CC9A-45C3-9FDD-25E83AAE590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95904FD-86DD-4408-B852-B9D0FA4AF3B4}" type="pres">
      <dgm:prSet presAssocID="{DDD38942-CC9A-45C3-9FDD-25E83AAE590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458C6F2-0C87-431B-AF71-71A01F2E0EE3}" type="pres">
      <dgm:prSet presAssocID="{876D0E5E-FCFE-4961-B5BB-FEE2287195E1}" presName="node" presStyleLbl="node1" presStyleIdx="1" presStyleCnt="5" custScaleX="103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F225C-9F9E-43F6-9613-9D5D9475D215}" type="pres">
      <dgm:prSet presAssocID="{E723BBB0-1286-4D15-AC03-B5ED07FF88E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48FFF92-5C90-4F6D-948B-1ED3C3CC3088}" type="pres">
      <dgm:prSet presAssocID="{E723BBB0-1286-4D15-AC03-B5ED07FF88E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7CB53C1-A405-46ED-99AC-E066B53773B8}" type="pres">
      <dgm:prSet presAssocID="{1E4B120C-FF12-47EE-A4BE-3226202772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A79C9-0E0F-4530-9E5A-7DE1B08AE793}" type="pres">
      <dgm:prSet presAssocID="{7D327444-94A2-484D-94EC-43B2F83BC40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148540A-CCF7-4185-89F0-72A23D76B0E9}" type="pres">
      <dgm:prSet presAssocID="{7D327444-94A2-484D-94EC-43B2F83BC40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BA8CD92-32F7-4472-8ED3-883298C20BB8}" type="pres">
      <dgm:prSet presAssocID="{9E53DB3A-C715-401B-B601-AD1CFB5116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EE3D1-0BBA-4CC7-82BE-45C430048F83}" type="pres">
      <dgm:prSet presAssocID="{A2EEDDE3-B463-4D14-A304-F68F3AF45DF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3C841A4-7B7E-4995-A523-8DF7C785F7D5}" type="pres">
      <dgm:prSet presAssocID="{A2EEDDE3-B463-4D14-A304-F68F3AF45DF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E0D1616-0B72-4601-B9CF-1E36A500378F}" type="pres">
      <dgm:prSet presAssocID="{4CCC01EA-27FF-48BC-A6AA-068455F955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3F23A-DF3B-445C-8BCE-C0C3CDAB8AFC}" type="pres">
      <dgm:prSet presAssocID="{75E012C9-CA9A-412C-8DDF-5C887D7B535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D335E1B-902D-4DD7-BB8B-D61711AD2D30}" type="pres">
      <dgm:prSet presAssocID="{75E012C9-CA9A-412C-8DDF-5C887D7B535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E5E5D83-B1F6-47DA-BFEE-E9BE97C2E9FF}" type="presOf" srcId="{75E012C9-CA9A-412C-8DDF-5C887D7B5355}" destId="{6C03F23A-DF3B-445C-8BCE-C0C3CDAB8AFC}" srcOrd="0" destOrd="0" presId="urn:microsoft.com/office/officeart/2005/8/layout/cycle2"/>
    <dgm:cxn modelId="{A3C80DBE-DD66-4960-A400-E22BA0D6C50D}" type="presOf" srcId="{1E4B120C-FF12-47EE-A4BE-322620277268}" destId="{47CB53C1-A405-46ED-99AC-E066B53773B8}" srcOrd="0" destOrd="0" presId="urn:microsoft.com/office/officeart/2005/8/layout/cycle2"/>
    <dgm:cxn modelId="{59EEC6CB-4705-4FF8-BADF-DF236DBFA19D}" type="presOf" srcId="{9E53DB3A-C715-401B-B601-AD1CFB51162A}" destId="{6BA8CD92-32F7-4472-8ED3-883298C20BB8}" srcOrd="0" destOrd="0" presId="urn:microsoft.com/office/officeart/2005/8/layout/cycle2"/>
    <dgm:cxn modelId="{9D44639B-BDF5-48FF-A529-C9C7631C7D59}" type="presOf" srcId="{DDD38942-CC9A-45C3-9FDD-25E83AAE5904}" destId="{B95904FD-86DD-4408-B852-B9D0FA4AF3B4}" srcOrd="1" destOrd="0" presId="urn:microsoft.com/office/officeart/2005/8/layout/cycle2"/>
    <dgm:cxn modelId="{E622C4A6-E299-434D-886C-D81A88D043E3}" srcId="{75F1D0AD-F9EE-4A8F-B105-9C1311CB2B23}" destId="{539683C6-ECB6-4CA5-B5F1-0C9221C6BB5D}" srcOrd="0" destOrd="0" parTransId="{09839F4C-4FAD-497E-AF07-B0A39F61C778}" sibTransId="{DDD38942-CC9A-45C3-9FDD-25E83AAE5904}"/>
    <dgm:cxn modelId="{039B55E2-9BCA-40F8-A9FD-350B8673ACC4}" type="presOf" srcId="{DDD38942-CC9A-45C3-9FDD-25E83AAE5904}" destId="{0FCC5477-89DE-48CF-ACF3-EB5091A5ED50}" srcOrd="0" destOrd="0" presId="urn:microsoft.com/office/officeart/2005/8/layout/cycle2"/>
    <dgm:cxn modelId="{F9ADD008-D187-4BE9-9D69-5520C8F73A14}" type="presOf" srcId="{75E012C9-CA9A-412C-8DDF-5C887D7B5355}" destId="{4D335E1B-902D-4DD7-BB8B-D61711AD2D30}" srcOrd="1" destOrd="0" presId="urn:microsoft.com/office/officeart/2005/8/layout/cycle2"/>
    <dgm:cxn modelId="{20409E9D-5A29-47BF-8F8D-D50419414A10}" type="presOf" srcId="{876D0E5E-FCFE-4961-B5BB-FEE2287195E1}" destId="{A458C6F2-0C87-431B-AF71-71A01F2E0EE3}" srcOrd="0" destOrd="0" presId="urn:microsoft.com/office/officeart/2005/8/layout/cycle2"/>
    <dgm:cxn modelId="{CEB8E22F-A643-49EB-A60D-8318F8B7FE5E}" srcId="{75F1D0AD-F9EE-4A8F-B105-9C1311CB2B23}" destId="{4CCC01EA-27FF-48BC-A6AA-068455F9558C}" srcOrd="4" destOrd="0" parTransId="{8EE5DA66-05FB-46A9-8232-BA2B931725AF}" sibTransId="{75E012C9-CA9A-412C-8DDF-5C887D7B5355}"/>
    <dgm:cxn modelId="{3F74F5F7-4549-4A14-8D41-E5E2F04F3BE6}" type="presOf" srcId="{4CCC01EA-27FF-48BC-A6AA-068455F9558C}" destId="{9E0D1616-0B72-4601-B9CF-1E36A500378F}" srcOrd="0" destOrd="0" presId="urn:microsoft.com/office/officeart/2005/8/layout/cycle2"/>
    <dgm:cxn modelId="{E5ADEDAB-59FA-48B5-8A6B-FDE317C7C270}" type="presOf" srcId="{A2EEDDE3-B463-4D14-A304-F68F3AF45DF7}" destId="{73C841A4-7B7E-4995-A523-8DF7C785F7D5}" srcOrd="1" destOrd="0" presId="urn:microsoft.com/office/officeart/2005/8/layout/cycle2"/>
    <dgm:cxn modelId="{72546A4C-0E18-475B-8317-E9A4256F4E97}" type="presOf" srcId="{A2EEDDE3-B463-4D14-A304-F68F3AF45DF7}" destId="{9ECEE3D1-0BBA-4CC7-82BE-45C430048F83}" srcOrd="0" destOrd="0" presId="urn:microsoft.com/office/officeart/2005/8/layout/cycle2"/>
    <dgm:cxn modelId="{C64EACAF-0120-4BB8-9155-D7A8A9E3C975}" type="presOf" srcId="{E723BBB0-1286-4D15-AC03-B5ED07FF88EE}" destId="{7ABF225C-9F9E-43F6-9613-9D5D9475D215}" srcOrd="0" destOrd="0" presId="urn:microsoft.com/office/officeart/2005/8/layout/cycle2"/>
    <dgm:cxn modelId="{62B3F264-038B-47BF-9D42-7F6A4C35EA74}" type="presOf" srcId="{7D327444-94A2-484D-94EC-43B2F83BC406}" destId="{B37A79C9-0E0F-4530-9E5A-7DE1B08AE793}" srcOrd="0" destOrd="0" presId="urn:microsoft.com/office/officeart/2005/8/layout/cycle2"/>
    <dgm:cxn modelId="{54E61B81-2C70-41E4-8032-06DA2CE28CB4}" type="presOf" srcId="{539683C6-ECB6-4CA5-B5F1-0C9221C6BB5D}" destId="{C57E6A01-19B9-4B2D-B019-707882BE5D17}" srcOrd="0" destOrd="0" presId="urn:microsoft.com/office/officeart/2005/8/layout/cycle2"/>
    <dgm:cxn modelId="{9C131C8D-E672-440A-B914-B5C74F14F069}" type="presOf" srcId="{75F1D0AD-F9EE-4A8F-B105-9C1311CB2B23}" destId="{85EC7AFD-566C-4629-8C2E-E79D28E93E09}" srcOrd="0" destOrd="0" presId="urn:microsoft.com/office/officeart/2005/8/layout/cycle2"/>
    <dgm:cxn modelId="{8F8F1123-5FFC-4E8D-978A-73E47A413055}" srcId="{75F1D0AD-F9EE-4A8F-B105-9C1311CB2B23}" destId="{876D0E5E-FCFE-4961-B5BB-FEE2287195E1}" srcOrd="1" destOrd="0" parTransId="{3B22AFC5-CC89-4B5B-8F78-EA047D8C0DAA}" sibTransId="{E723BBB0-1286-4D15-AC03-B5ED07FF88EE}"/>
    <dgm:cxn modelId="{A3882201-8F60-4E2B-835E-B3DD8B8FF2DE}" type="presOf" srcId="{E723BBB0-1286-4D15-AC03-B5ED07FF88EE}" destId="{548FFF92-5C90-4F6D-948B-1ED3C3CC3088}" srcOrd="1" destOrd="0" presId="urn:microsoft.com/office/officeart/2005/8/layout/cycle2"/>
    <dgm:cxn modelId="{196F3C7C-A636-4DC1-8A1C-36A69D86D91E}" srcId="{75F1D0AD-F9EE-4A8F-B105-9C1311CB2B23}" destId="{9E53DB3A-C715-401B-B601-AD1CFB51162A}" srcOrd="3" destOrd="0" parTransId="{A9142F13-B48B-4170-B1A9-C2C505696DBC}" sibTransId="{A2EEDDE3-B463-4D14-A304-F68F3AF45DF7}"/>
    <dgm:cxn modelId="{F1E3B830-4FFE-41DE-B38C-190D340BAC49}" srcId="{75F1D0AD-F9EE-4A8F-B105-9C1311CB2B23}" destId="{1E4B120C-FF12-47EE-A4BE-322620277268}" srcOrd="2" destOrd="0" parTransId="{B7F9AD2A-FFD5-4618-9C16-F1265CC74AD7}" sibTransId="{7D327444-94A2-484D-94EC-43B2F83BC406}"/>
    <dgm:cxn modelId="{F3561587-510F-405E-AA80-B1A545240771}" type="presOf" srcId="{7D327444-94A2-484D-94EC-43B2F83BC406}" destId="{B148540A-CCF7-4185-89F0-72A23D76B0E9}" srcOrd="1" destOrd="0" presId="urn:microsoft.com/office/officeart/2005/8/layout/cycle2"/>
    <dgm:cxn modelId="{032541C7-10AC-4614-8EB5-A4DA418CA1A6}" type="presParOf" srcId="{85EC7AFD-566C-4629-8C2E-E79D28E93E09}" destId="{C57E6A01-19B9-4B2D-B019-707882BE5D17}" srcOrd="0" destOrd="0" presId="urn:microsoft.com/office/officeart/2005/8/layout/cycle2"/>
    <dgm:cxn modelId="{F44ECB5A-0436-4D3B-A304-99F1DBE9B955}" type="presParOf" srcId="{85EC7AFD-566C-4629-8C2E-E79D28E93E09}" destId="{0FCC5477-89DE-48CF-ACF3-EB5091A5ED50}" srcOrd="1" destOrd="0" presId="urn:microsoft.com/office/officeart/2005/8/layout/cycle2"/>
    <dgm:cxn modelId="{BCDE0E8F-50B6-4AEE-824C-EDFBB5573C91}" type="presParOf" srcId="{0FCC5477-89DE-48CF-ACF3-EB5091A5ED50}" destId="{B95904FD-86DD-4408-B852-B9D0FA4AF3B4}" srcOrd="0" destOrd="0" presId="urn:microsoft.com/office/officeart/2005/8/layout/cycle2"/>
    <dgm:cxn modelId="{A1986DB1-A384-4473-A0C7-75DBE8FF4167}" type="presParOf" srcId="{85EC7AFD-566C-4629-8C2E-E79D28E93E09}" destId="{A458C6F2-0C87-431B-AF71-71A01F2E0EE3}" srcOrd="2" destOrd="0" presId="urn:microsoft.com/office/officeart/2005/8/layout/cycle2"/>
    <dgm:cxn modelId="{08578B27-95E3-416F-9081-D62D20EC2991}" type="presParOf" srcId="{85EC7AFD-566C-4629-8C2E-E79D28E93E09}" destId="{7ABF225C-9F9E-43F6-9613-9D5D9475D215}" srcOrd="3" destOrd="0" presId="urn:microsoft.com/office/officeart/2005/8/layout/cycle2"/>
    <dgm:cxn modelId="{3DC375B8-FECC-4FD4-861B-0FD795FA48BC}" type="presParOf" srcId="{7ABF225C-9F9E-43F6-9613-9D5D9475D215}" destId="{548FFF92-5C90-4F6D-948B-1ED3C3CC3088}" srcOrd="0" destOrd="0" presId="urn:microsoft.com/office/officeart/2005/8/layout/cycle2"/>
    <dgm:cxn modelId="{FDFB985A-227D-46A9-95E3-89927DD47A79}" type="presParOf" srcId="{85EC7AFD-566C-4629-8C2E-E79D28E93E09}" destId="{47CB53C1-A405-46ED-99AC-E066B53773B8}" srcOrd="4" destOrd="0" presId="urn:microsoft.com/office/officeart/2005/8/layout/cycle2"/>
    <dgm:cxn modelId="{3208446C-1448-4139-9EF5-6B45208C13D8}" type="presParOf" srcId="{85EC7AFD-566C-4629-8C2E-E79D28E93E09}" destId="{B37A79C9-0E0F-4530-9E5A-7DE1B08AE793}" srcOrd="5" destOrd="0" presId="urn:microsoft.com/office/officeart/2005/8/layout/cycle2"/>
    <dgm:cxn modelId="{1AEE9D58-EAE9-494D-B845-323210ADB856}" type="presParOf" srcId="{B37A79C9-0E0F-4530-9E5A-7DE1B08AE793}" destId="{B148540A-CCF7-4185-89F0-72A23D76B0E9}" srcOrd="0" destOrd="0" presId="urn:microsoft.com/office/officeart/2005/8/layout/cycle2"/>
    <dgm:cxn modelId="{1283F254-FB51-4098-B69B-ADFE13990980}" type="presParOf" srcId="{85EC7AFD-566C-4629-8C2E-E79D28E93E09}" destId="{6BA8CD92-32F7-4472-8ED3-883298C20BB8}" srcOrd="6" destOrd="0" presId="urn:microsoft.com/office/officeart/2005/8/layout/cycle2"/>
    <dgm:cxn modelId="{1B76AD7C-122B-4735-AD5D-5BBCCF6557FB}" type="presParOf" srcId="{85EC7AFD-566C-4629-8C2E-E79D28E93E09}" destId="{9ECEE3D1-0BBA-4CC7-82BE-45C430048F83}" srcOrd="7" destOrd="0" presId="urn:microsoft.com/office/officeart/2005/8/layout/cycle2"/>
    <dgm:cxn modelId="{073ADBEC-B581-45B5-9AC9-7FDF0B85C3CD}" type="presParOf" srcId="{9ECEE3D1-0BBA-4CC7-82BE-45C430048F83}" destId="{73C841A4-7B7E-4995-A523-8DF7C785F7D5}" srcOrd="0" destOrd="0" presId="urn:microsoft.com/office/officeart/2005/8/layout/cycle2"/>
    <dgm:cxn modelId="{A1CA42AF-A3E7-4356-A324-382540468507}" type="presParOf" srcId="{85EC7AFD-566C-4629-8C2E-E79D28E93E09}" destId="{9E0D1616-0B72-4601-B9CF-1E36A500378F}" srcOrd="8" destOrd="0" presId="urn:microsoft.com/office/officeart/2005/8/layout/cycle2"/>
    <dgm:cxn modelId="{2BF646D6-B914-489C-915F-C0870ED3CA93}" type="presParOf" srcId="{85EC7AFD-566C-4629-8C2E-E79D28E93E09}" destId="{6C03F23A-DF3B-445C-8BCE-C0C3CDAB8AFC}" srcOrd="9" destOrd="0" presId="urn:microsoft.com/office/officeart/2005/8/layout/cycle2"/>
    <dgm:cxn modelId="{070F175B-76FF-4249-8558-140BF9D436FA}" type="presParOf" srcId="{6C03F23A-DF3B-445C-8BCE-C0C3CDAB8AFC}" destId="{4D335E1B-902D-4DD7-BB8B-D61711AD2D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190D60-7981-42C0-9112-A9A88FC819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3D7060-5DD9-45CD-B393-FC436666861A}">
      <dgm:prSet phldrT="[Текст]"/>
      <dgm:spPr>
        <a:solidFill>
          <a:srgbClr val="3A3E61"/>
        </a:solidFill>
      </dgm:spPr>
      <dgm:t>
        <a:bodyPr/>
        <a:lstStyle/>
        <a:p>
          <a:r>
            <a:rPr lang="ru-RU" i="1" dirty="0" smtClean="0"/>
            <a:t>2.1. Рабочие программы учебных предметов, учебных курсов, учебных модулей разрабатываются в соответствии со структурой, заложенной в конструкторе рабочих программ https://edsoo.ru/constructor/</a:t>
          </a:r>
          <a:endParaRPr lang="ru-RU" dirty="0"/>
        </a:p>
      </dgm:t>
    </dgm:pt>
    <dgm:pt modelId="{4336A5B7-C1CD-4941-A427-10E2DFFC76C9}" type="parTrans" cxnId="{5CF3DEE9-14FA-41F8-A7E0-22A1D63D2FE5}">
      <dgm:prSet/>
      <dgm:spPr/>
      <dgm:t>
        <a:bodyPr/>
        <a:lstStyle/>
        <a:p>
          <a:endParaRPr lang="ru-RU"/>
        </a:p>
      </dgm:t>
    </dgm:pt>
    <dgm:pt modelId="{B1505B5E-340D-4FF4-AE29-A95F7DE4A01F}" type="sibTrans" cxnId="{5CF3DEE9-14FA-41F8-A7E0-22A1D63D2FE5}">
      <dgm:prSet/>
      <dgm:spPr/>
      <dgm:t>
        <a:bodyPr/>
        <a:lstStyle/>
        <a:p>
          <a:endParaRPr lang="ru-RU"/>
        </a:p>
      </dgm:t>
    </dgm:pt>
    <dgm:pt modelId="{73E1255E-310B-4820-A45B-40D0332EA710}">
      <dgm:prSet/>
      <dgm:spPr>
        <a:solidFill>
          <a:srgbClr val="3A3E61"/>
        </a:solidFill>
      </dgm:spPr>
      <dgm:t>
        <a:bodyPr/>
        <a:lstStyle/>
        <a:p>
          <a:r>
            <a:rPr lang="ru-RU" i="1" smtClean="0"/>
            <a:t>2.2 Рабочие программы учебных предметов, учебных курсов (в том числе внеурочной деятельности), учебных модулей должны включать:</a:t>
          </a:r>
          <a:endParaRPr lang="ru-RU"/>
        </a:p>
      </dgm:t>
    </dgm:pt>
    <dgm:pt modelId="{58DC567D-C7C8-487D-AC6C-7316519E49BA}" type="parTrans" cxnId="{792B08E5-F8D6-4567-BAA4-D1D7CE13C5C7}">
      <dgm:prSet/>
      <dgm:spPr/>
      <dgm:t>
        <a:bodyPr/>
        <a:lstStyle/>
        <a:p>
          <a:endParaRPr lang="ru-RU"/>
        </a:p>
      </dgm:t>
    </dgm:pt>
    <dgm:pt modelId="{362C7982-A650-4067-8000-9CB1864496C5}" type="sibTrans" cxnId="{792B08E5-F8D6-4567-BAA4-D1D7CE13C5C7}">
      <dgm:prSet/>
      <dgm:spPr/>
      <dgm:t>
        <a:bodyPr/>
        <a:lstStyle/>
        <a:p>
          <a:endParaRPr lang="ru-RU"/>
        </a:p>
      </dgm:t>
    </dgm:pt>
    <dgm:pt modelId="{F96B8673-3F77-4050-9880-CFAE4C3F9FE4}">
      <dgm:prSet/>
      <dgm:spPr/>
      <dgm:t>
        <a:bodyPr/>
        <a:lstStyle/>
        <a:p>
          <a:r>
            <a:rPr lang="ru-RU" i="1" dirty="0" smtClean="0"/>
            <a:t>содержание учебного предмета, учебного курса (в том числе внеурочной деятельности), учебного модуля;</a:t>
          </a:r>
          <a:endParaRPr lang="ru-RU" dirty="0"/>
        </a:p>
      </dgm:t>
    </dgm:pt>
    <dgm:pt modelId="{64EFFACB-1DC0-4B8A-AA0F-96FA0533EC2E}" type="parTrans" cxnId="{ED80AB26-E7BE-480F-B29D-24724B85B3B0}">
      <dgm:prSet/>
      <dgm:spPr/>
      <dgm:t>
        <a:bodyPr/>
        <a:lstStyle/>
        <a:p>
          <a:endParaRPr lang="ru-RU"/>
        </a:p>
      </dgm:t>
    </dgm:pt>
    <dgm:pt modelId="{E348092E-1E2A-4DC1-9324-FF8F54D90891}" type="sibTrans" cxnId="{ED80AB26-E7BE-480F-B29D-24724B85B3B0}">
      <dgm:prSet/>
      <dgm:spPr/>
      <dgm:t>
        <a:bodyPr/>
        <a:lstStyle/>
        <a:p>
          <a:endParaRPr lang="ru-RU"/>
        </a:p>
      </dgm:t>
    </dgm:pt>
    <dgm:pt modelId="{AD991A48-BB67-4EA2-8A95-C5D5CFD1B137}">
      <dgm:prSet/>
      <dgm:spPr/>
      <dgm:t>
        <a:bodyPr/>
        <a:lstStyle/>
        <a:p>
          <a:r>
            <a:rPr lang="ru-RU" i="1" dirty="0" smtClean="0"/>
            <a:t>планируемые результаты освоения учебного предмета, учебного курса (в том числе внеурочной деятельности), учебного модуля;</a:t>
          </a:r>
          <a:endParaRPr lang="ru-RU" dirty="0"/>
        </a:p>
      </dgm:t>
    </dgm:pt>
    <dgm:pt modelId="{F95F2EAF-F418-4224-A33A-66FF1A720DED}" type="parTrans" cxnId="{CDE26728-8CA6-430D-83C1-83C078503EDA}">
      <dgm:prSet/>
      <dgm:spPr/>
      <dgm:t>
        <a:bodyPr/>
        <a:lstStyle/>
        <a:p>
          <a:endParaRPr lang="ru-RU"/>
        </a:p>
      </dgm:t>
    </dgm:pt>
    <dgm:pt modelId="{F052D8C2-9852-4E02-94DD-5CCDC2231786}" type="sibTrans" cxnId="{CDE26728-8CA6-430D-83C1-83C078503EDA}">
      <dgm:prSet/>
      <dgm:spPr/>
      <dgm:t>
        <a:bodyPr/>
        <a:lstStyle/>
        <a:p>
          <a:endParaRPr lang="ru-RU"/>
        </a:p>
      </dgm:t>
    </dgm:pt>
    <dgm:pt modelId="{840AAA97-B3A2-42D5-95C0-05FA47D8283D}">
      <dgm:prSet/>
      <dgm:spPr/>
      <dgm:t>
        <a:bodyPr/>
        <a:lstStyle/>
        <a:p>
          <a:r>
            <a:rPr lang="ru-RU" i="1" dirty="0" smtClean="0"/>
            <a:t>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ресурсов.</a:t>
          </a:r>
          <a:endParaRPr lang="ru-RU" dirty="0"/>
        </a:p>
      </dgm:t>
    </dgm:pt>
    <dgm:pt modelId="{189AD7C9-B709-476F-AE80-228B183F0525}" type="parTrans" cxnId="{DD6F64BA-2BF9-4FCF-9CAB-1B8D90AF86F6}">
      <dgm:prSet/>
      <dgm:spPr/>
      <dgm:t>
        <a:bodyPr/>
        <a:lstStyle/>
        <a:p>
          <a:endParaRPr lang="ru-RU"/>
        </a:p>
      </dgm:t>
    </dgm:pt>
    <dgm:pt modelId="{79E5CB13-179E-43C9-89B6-6CC006A55DB4}" type="sibTrans" cxnId="{DD6F64BA-2BF9-4FCF-9CAB-1B8D90AF86F6}">
      <dgm:prSet/>
      <dgm:spPr/>
      <dgm:t>
        <a:bodyPr/>
        <a:lstStyle/>
        <a:p>
          <a:endParaRPr lang="ru-RU"/>
        </a:p>
      </dgm:t>
    </dgm:pt>
    <dgm:pt modelId="{179E58CC-C9D7-4205-845A-8BBB1808C8E9}" type="pres">
      <dgm:prSet presAssocID="{69190D60-7981-42C0-9112-A9A88FC819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9183B-814F-43C2-8ACB-16AB1BB9968C}" type="pres">
      <dgm:prSet presAssocID="{CC3D7060-5DD9-45CD-B393-FC436666861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C7F97-898A-412C-9CBD-940E1BA2CA3C}" type="pres">
      <dgm:prSet presAssocID="{B1505B5E-340D-4FF4-AE29-A95F7DE4A01F}" presName="spacer" presStyleCnt="0"/>
      <dgm:spPr/>
    </dgm:pt>
    <dgm:pt modelId="{F80B9004-1BEE-472B-A836-82DD58F1FDA4}" type="pres">
      <dgm:prSet presAssocID="{73E1255E-310B-4820-A45B-40D0332EA7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A930E-9C0F-4726-B46F-FE7F578CC9C3}" type="pres">
      <dgm:prSet presAssocID="{73E1255E-310B-4820-A45B-40D0332EA71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40AD9-602B-4C8F-8FD4-631F556E6661}" type="presOf" srcId="{840AAA97-B3A2-42D5-95C0-05FA47D8283D}" destId="{ED3A930E-9C0F-4726-B46F-FE7F578CC9C3}" srcOrd="0" destOrd="2" presId="urn:microsoft.com/office/officeart/2005/8/layout/vList2"/>
    <dgm:cxn modelId="{792B08E5-F8D6-4567-BAA4-D1D7CE13C5C7}" srcId="{69190D60-7981-42C0-9112-A9A88FC8197A}" destId="{73E1255E-310B-4820-A45B-40D0332EA710}" srcOrd="1" destOrd="0" parTransId="{58DC567D-C7C8-487D-AC6C-7316519E49BA}" sibTransId="{362C7982-A650-4067-8000-9CB1864496C5}"/>
    <dgm:cxn modelId="{DF3664EB-F459-4FD1-B660-7E13441D9530}" type="presOf" srcId="{69190D60-7981-42C0-9112-A9A88FC8197A}" destId="{179E58CC-C9D7-4205-845A-8BBB1808C8E9}" srcOrd="0" destOrd="0" presId="urn:microsoft.com/office/officeart/2005/8/layout/vList2"/>
    <dgm:cxn modelId="{DD6F64BA-2BF9-4FCF-9CAB-1B8D90AF86F6}" srcId="{73E1255E-310B-4820-A45B-40D0332EA710}" destId="{840AAA97-B3A2-42D5-95C0-05FA47D8283D}" srcOrd="2" destOrd="0" parTransId="{189AD7C9-B709-476F-AE80-228B183F0525}" sibTransId="{79E5CB13-179E-43C9-89B6-6CC006A55DB4}"/>
    <dgm:cxn modelId="{C6A39FA5-E9DF-4100-A1E0-8A9A90A3BA93}" type="presOf" srcId="{AD991A48-BB67-4EA2-8A95-C5D5CFD1B137}" destId="{ED3A930E-9C0F-4726-B46F-FE7F578CC9C3}" srcOrd="0" destOrd="1" presId="urn:microsoft.com/office/officeart/2005/8/layout/vList2"/>
    <dgm:cxn modelId="{ED80AB26-E7BE-480F-B29D-24724B85B3B0}" srcId="{73E1255E-310B-4820-A45B-40D0332EA710}" destId="{F96B8673-3F77-4050-9880-CFAE4C3F9FE4}" srcOrd="0" destOrd="0" parTransId="{64EFFACB-1DC0-4B8A-AA0F-96FA0533EC2E}" sibTransId="{E348092E-1E2A-4DC1-9324-FF8F54D90891}"/>
    <dgm:cxn modelId="{DECCA334-5F93-448E-8EF1-81BEA698A362}" type="presOf" srcId="{73E1255E-310B-4820-A45B-40D0332EA710}" destId="{F80B9004-1BEE-472B-A836-82DD58F1FDA4}" srcOrd="0" destOrd="0" presId="urn:microsoft.com/office/officeart/2005/8/layout/vList2"/>
    <dgm:cxn modelId="{5CF3DEE9-14FA-41F8-A7E0-22A1D63D2FE5}" srcId="{69190D60-7981-42C0-9112-A9A88FC8197A}" destId="{CC3D7060-5DD9-45CD-B393-FC436666861A}" srcOrd="0" destOrd="0" parTransId="{4336A5B7-C1CD-4941-A427-10E2DFFC76C9}" sibTransId="{B1505B5E-340D-4FF4-AE29-A95F7DE4A01F}"/>
    <dgm:cxn modelId="{BBB4BC91-DCB8-492C-998B-E3DCD56BB862}" type="presOf" srcId="{CC3D7060-5DD9-45CD-B393-FC436666861A}" destId="{D789183B-814F-43C2-8ACB-16AB1BB9968C}" srcOrd="0" destOrd="0" presId="urn:microsoft.com/office/officeart/2005/8/layout/vList2"/>
    <dgm:cxn modelId="{9C5A0C6C-DC90-419E-95B2-AA7987CB5BCE}" type="presOf" srcId="{F96B8673-3F77-4050-9880-CFAE4C3F9FE4}" destId="{ED3A930E-9C0F-4726-B46F-FE7F578CC9C3}" srcOrd="0" destOrd="0" presId="urn:microsoft.com/office/officeart/2005/8/layout/vList2"/>
    <dgm:cxn modelId="{CDE26728-8CA6-430D-83C1-83C078503EDA}" srcId="{73E1255E-310B-4820-A45B-40D0332EA710}" destId="{AD991A48-BB67-4EA2-8A95-C5D5CFD1B137}" srcOrd="1" destOrd="0" parTransId="{F95F2EAF-F418-4224-A33A-66FF1A720DED}" sibTransId="{F052D8C2-9852-4E02-94DD-5CCDC2231786}"/>
    <dgm:cxn modelId="{270C9E33-0542-4D4C-996B-D0B3FB7D02BF}" type="presParOf" srcId="{179E58CC-C9D7-4205-845A-8BBB1808C8E9}" destId="{D789183B-814F-43C2-8ACB-16AB1BB9968C}" srcOrd="0" destOrd="0" presId="urn:microsoft.com/office/officeart/2005/8/layout/vList2"/>
    <dgm:cxn modelId="{582487B5-75DE-4256-BC70-4383C34EC028}" type="presParOf" srcId="{179E58CC-C9D7-4205-845A-8BBB1808C8E9}" destId="{3C8C7F97-898A-412C-9CBD-940E1BA2CA3C}" srcOrd="1" destOrd="0" presId="urn:microsoft.com/office/officeart/2005/8/layout/vList2"/>
    <dgm:cxn modelId="{8522FE12-4FEE-4C0F-8D36-64D83E5E7740}" type="presParOf" srcId="{179E58CC-C9D7-4205-845A-8BBB1808C8E9}" destId="{F80B9004-1BEE-472B-A836-82DD58F1FDA4}" srcOrd="2" destOrd="0" presId="urn:microsoft.com/office/officeart/2005/8/layout/vList2"/>
    <dgm:cxn modelId="{0D099190-B155-414D-96D7-C855B45D110B}" type="presParOf" srcId="{179E58CC-C9D7-4205-845A-8BBB1808C8E9}" destId="{ED3A930E-9C0F-4726-B46F-FE7F578CC9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190D60-7981-42C0-9112-A9A88FC819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5B9B2F-40D5-4B11-81F4-317C4C3DA0EC}">
      <dgm:prSet/>
      <dgm:spPr>
        <a:solidFill>
          <a:srgbClr val="3A3E61"/>
        </a:solidFill>
      </dgm:spPr>
      <dgm:t>
        <a:bodyPr/>
        <a:lstStyle/>
        <a:p>
          <a:r>
            <a:rPr lang="ru-RU" i="1" smtClean="0"/>
            <a:t>2.3. Рабочие программы учебных курсов внеурочной деятельности также должны содержать указание на форму проведения занятий.</a:t>
          </a:r>
          <a:endParaRPr lang="ru-RU"/>
        </a:p>
      </dgm:t>
    </dgm:pt>
    <dgm:pt modelId="{F455ECD3-218E-4E34-8435-9E6C9A540616}" type="parTrans" cxnId="{EE900392-1843-48A0-8374-DD6F70611FE1}">
      <dgm:prSet/>
      <dgm:spPr/>
      <dgm:t>
        <a:bodyPr/>
        <a:lstStyle/>
        <a:p>
          <a:endParaRPr lang="ru-RU"/>
        </a:p>
      </dgm:t>
    </dgm:pt>
    <dgm:pt modelId="{094707D9-F359-498B-AF09-33811C4F5055}" type="sibTrans" cxnId="{EE900392-1843-48A0-8374-DD6F70611FE1}">
      <dgm:prSet/>
      <dgm:spPr/>
      <dgm:t>
        <a:bodyPr/>
        <a:lstStyle/>
        <a:p>
          <a:endParaRPr lang="ru-RU"/>
        </a:p>
      </dgm:t>
    </dgm:pt>
    <dgm:pt modelId="{BC147968-E1B2-4A47-836C-BA35A9F95A49}">
      <dgm:prSet/>
      <dgm:spPr>
        <a:solidFill>
          <a:srgbClr val="3A3E61"/>
        </a:solidFill>
      </dgm:spPr>
      <dgm:t>
        <a:bodyPr/>
        <a:lstStyle/>
        <a:p>
          <a:r>
            <a:rPr lang="ru-RU" i="1" dirty="0" smtClean="0"/>
            <a:t>2.4. Рабочие программы учебных предметов, учебных курсов (в том числе внеурочной деятельности), учебных модулей формируются с учетом рабочей программы воспитания.</a:t>
          </a:r>
          <a:endParaRPr lang="ru-RU" dirty="0"/>
        </a:p>
      </dgm:t>
    </dgm:pt>
    <dgm:pt modelId="{D1D50C31-FC3E-4454-B692-E3D48209FB38}" type="parTrans" cxnId="{E6ABF3D9-33F0-498B-9EA1-EC6AADA095A9}">
      <dgm:prSet/>
      <dgm:spPr/>
      <dgm:t>
        <a:bodyPr/>
        <a:lstStyle/>
        <a:p>
          <a:endParaRPr lang="ru-RU"/>
        </a:p>
      </dgm:t>
    </dgm:pt>
    <dgm:pt modelId="{4764A71F-2205-4015-A3D2-44CE4FD08396}" type="sibTrans" cxnId="{E6ABF3D9-33F0-498B-9EA1-EC6AADA095A9}">
      <dgm:prSet/>
      <dgm:spPr/>
      <dgm:t>
        <a:bodyPr/>
        <a:lstStyle/>
        <a:p>
          <a:endParaRPr lang="ru-RU"/>
        </a:p>
      </dgm:t>
    </dgm:pt>
    <dgm:pt modelId="{738D830F-8F08-4218-B280-226317C3A439}">
      <dgm:prSet/>
      <dgm:spPr>
        <a:solidFill>
          <a:srgbClr val="3A3E61"/>
        </a:solidFill>
      </dgm:spPr>
      <dgm:t>
        <a:bodyPr/>
        <a:lstStyle/>
        <a:p>
          <a:r>
            <a:rPr lang="ru-RU" i="1" smtClean="0"/>
            <a:t>2.5. Раздел, посвященный результатам освоения учебного предмета, курса, конкретизирует соответствующий раздел пояснительной записки ООП соответствующего уровня общего образования. Все планируемые результаты освоения учебного предмета, курса подлежат оценке их достижения учащимися.</a:t>
          </a:r>
          <a:endParaRPr lang="ru-RU"/>
        </a:p>
      </dgm:t>
    </dgm:pt>
    <dgm:pt modelId="{9EC1F3B4-1E0A-4170-BA9D-6B98B30D0FC8}" type="parTrans" cxnId="{4BF53D8E-9E8A-4246-8655-1A9F251A79D5}">
      <dgm:prSet/>
      <dgm:spPr/>
      <dgm:t>
        <a:bodyPr/>
        <a:lstStyle/>
        <a:p>
          <a:endParaRPr lang="ru-RU"/>
        </a:p>
      </dgm:t>
    </dgm:pt>
    <dgm:pt modelId="{1101C0BC-C98D-49E1-A25C-D9FCB7C7D97F}" type="sibTrans" cxnId="{4BF53D8E-9E8A-4246-8655-1A9F251A79D5}">
      <dgm:prSet/>
      <dgm:spPr/>
      <dgm:t>
        <a:bodyPr/>
        <a:lstStyle/>
        <a:p>
          <a:endParaRPr lang="ru-RU"/>
        </a:p>
      </dgm:t>
    </dgm:pt>
    <dgm:pt modelId="{179E58CC-C9D7-4205-845A-8BBB1808C8E9}" type="pres">
      <dgm:prSet presAssocID="{69190D60-7981-42C0-9112-A9A88FC819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51A219-CB5B-43C8-8653-763E9E3A282D}" type="pres">
      <dgm:prSet presAssocID="{785B9B2F-40D5-4B11-81F4-317C4C3DA0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B4F1A-91F4-4E26-934B-997D9737DE55}" type="pres">
      <dgm:prSet presAssocID="{094707D9-F359-498B-AF09-33811C4F5055}" presName="spacer" presStyleCnt="0"/>
      <dgm:spPr/>
    </dgm:pt>
    <dgm:pt modelId="{38504CEF-7700-41F2-AA80-D38377DF93B7}" type="pres">
      <dgm:prSet presAssocID="{BC147968-E1B2-4A47-836C-BA35A9F95A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F6ADE-D2F2-40AE-B2B1-ED01CABE054E}" type="pres">
      <dgm:prSet presAssocID="{4764A71F-2205-4015-A3D2-44CE4FD08396}" presName="spacer" presStyleCnt="0"/>
      <dgm:spPr/>
    </dgm:pt>
    <dgm:pt modelId="{181C7CA9-7AC2-4E86-BE95-D650DBA1E683}" type="pres">
      <dgm:prSet presAssocID="{738D830F-8F08-4218-B280-226317C3A4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30A547-877A-4C19-A82A-FCA9E987EBDC}" type="presOf" srcId="{69190D60-7981-42C0-9112-A9A88FC8197A}" destId="{179E58CC-C9D7-4205-845A-8BBB1808C8E9}" srcOrd="0" destOrd="0" presId="urn:microsoft.com/office/officeart/2005/8/layout/vList2"/>
    <dgm:cxn modelId="{4E5AFC27-5DC3-467B-90CC-020B0CC68A8F}" type="presOf" srcId="{785B9B2F-40D5-4B11-81F4-317C4C3DA0EC}" destId="{0851A219-CB5B-43C8-8653-763E9E3A282D}" srcOrd="0" destOrd="0" presId="urn:microsoft.com/office/officeart/2005/8/layout/vList2"/>
    <dgm:cxn modelId="{4BF53D8E-9E8A-4246-8655-1A9F251A79D5}" srcId="{69190D60-7981-42C0-9112-A9A88FC8197A}" destId="{738D830F-8F08-4218-B280-226317C3A439}" srcOrd="2" destOrd="0" parTransId="{9EC1F3B4-1E0A-4170-BA9D-6B98B30D0FC8}" sibTransId="{1101C0BC-C98D-49E1-A25C-D9FCB7C7D97F}"/>
    <dgm:cxn modelId="{F56DBC01-CD4A-461E-84AE-5652DFB10802}" type="presOf" srcId="{738D830F-8F08-4218-B280-226317C3A439}" destId="{181C7CA9-7AC2-4E86-BE95-D650DBA1E683}" srcOrd="0" destOrd="0" presId="urn:microsoft.com/office/officeart/2005/8/layout/vList2"/>
    <dgm:cxn modelId="{E6ABF3D9-33F0-498B-9EA1-EC6AADA095A9}" srcId="{69190D60-7981-42C0-9112-A9A88FC8197A}" destId="{BC147968-E1B2-4A47-836C-BA35A9F95A49}" srcOrd="1" destOrd="0" parTransId="{D1D50C31-FC3E-4454-B692-E3D48209FB38}" sibTransId="{4764A71F-2205-4015-A3D2-44CE4FD08396}"/>
    <dgm:cxn modelId="{EE900392-1843-48A0-8374-DD6F70611FE1}" srcId="{69190D60-7981-42C0-9112-A9A88FC8197A}" destId="{785B9B2F-40D5-4B11-81F4-317C4C3DA0EC}" srcOrd="0" destOrd="0" parTransId="{F455ECD3-218E-4E34-8435-9E6C9A540616}" sibTransId="{094707D9-F359-498B-AF09-33811C4F5055}"/>
    <dgm:cxn modelId="{79187075-EF90-40D5-9F3F-A4B4422FA97B}" type="presOf" srcId="{BC147968-E1B2-4A47-836C-BA35A9F95A49}" destId="{38504CEF-7700-41F2-AA80-D38377DF93B7}" srcOrd="0" destOrd="0" presId="urn:microsoft.com/office/officeart/2005/8/layout/vList2"/>
    <dgm:cxn modelId="{DD8CB994-8654-4447-817A-8E25A9BDFE52}" type="presParOf" srcId="{179E58CC-C9D7-4205-845A-8BBB1808C8E9}" destId="{0851A219-CB5B-43C8-8653-763E9E3A282D}" srcOrd="0" destOrd="0" presId="urn:microsoft.com/office/officeart/2005/8/layout/vList2"/>
    <dgm:cxn modelId="{9B6C6B0C-1151-4B09-ABD7-A5EF3DA705ED}" type="presParOf" srcId="{179E58CC-C9D7-4205-845A-8BBB1808C8E9}" destId="{D12B4F1A-91F4-4E26-934B-997D9737DE55}" srcOrd="1" destOrd="0" presId="urn:microsoft.com/office/officeart/2005/8/layout/vList2"/>
    <dgm:cxn modelId="{EE256377-A42D-4EF9-BDF9-60BD4FCB9C3B}" type="presParOf" srcId="{179E58CC-C9D7-4205-845A-8BBB1808C8E9}" destId="{38504CEF-7700-41F2-AA80-D38377DF93B7}" srcOrd="2" destOrd="0" presId="urn:microsoft.com/office/officeart/2005/8/layout/vList2"/>
    <dgm:cxn modelId="{CCADD9AA-3E57-4ED9-A60E-0E0EB56D2711}" type="presParOf" srcId="{179E58CC-C9D7-4205-845A-8BBB1808C8E9}" destId="{80EF6ADE-D2F2-40AE-B2B1-ED01CABE054E}" srcOrd="3" destOrd="0" presId="urn:microsoft.com/office/officeart/2005/8/layout/vList2"/>
    <dgm:cxn modelId="{2F2BEF3C-0D5C-4586-83A3-A2FE0A657F46}" type="presParOf" srcId="{179E58CC-C9D7-4205-845A-8BBB1808C8E9}" destId="{181C7CA9-7AC2-4E86-BE95-D650DBA1E6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2330F9-642F-46E9-A9D6-CD136F1C254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C7F3A28-7B40-4CD3-9A79-053BFD94E587}">
      <dgm:prSet phldrT="[Текст]"/>
      <dgm:spPr>
        <a:solidFill>
          <a:srgbClr val="3A3E61"/>
        </a:solidFill>
      </dgm:spPr>
      <dgm:t>
        <a:bodyPr/>
        <a:lstStyle/>
        <a:p>
          <a:r>
            <a:rPr lang="ru-RU" dirty="0" smtClean="0"/>
            <a:t>1) рабочая программа учебного предмета, учебного курса (в том числе внеурочной деятельности), учебного модуля;</a:t>
          </a:r>
          <a:endParaRPr lang="ru-RU" dirty="0"/>
        </a:p>
      </dgm:t>
    </dgm:pt>
    <dgm:pt modelId="{AE344C21-277D-4568-AEA3-F33ED66DF450}" type="parTrans" cxnId="{B8E56507-B782-4BB6-A89F-0B064BAE89DB}">
      <dgm:prSet/>
      <dgm:spPr/>
      <dgm:t>
        <a:bodyPr/>
        <a:lstStyle/>
        <a:p>
          <a:endParaRPr lang="ru-RU"/>
        </a:p>
      </dgm:t>
    </dgm:pt>
    <dgm:pt modelId="{69F32827-7817-4DBD-B2E0-32338B158BF1}" type="sibTrans" cxnId="{B8E56507-B782-4BB6-A89F-0B064BAE89DB}">
      <dgm:prSet/>
      <dgm:spPr/>
      <dgm:t>
        <a:bodyPr/>
        <a:lstStyle/>
        <a:p>
          <a:endParaRPr lang="ru-RU"/>
        </a:p>
      </dgm:t>
    </dgm:pt>
    <dgm:pt modelId="{53A18199-2410-4083-9958-248AC114B0C1}">
      <dgm:prSet/>
      <dgm:spPr>
        <a:solidFill>
          <a:srgbClr val="3A3E61"/>
        </a:solidFill>
      </dgm:spPr>
      <dgm:t>
        <a:bodyPr/>
        <a:lstStyle/>
        <a:p>
          <a:r>
            <a:rPr lang="ru-RU" dirty="0" smtClean="0"/>
            <a:t>2) журнал учета успеваемости;</a:t>
          </a:r>
          <a:endParaRPr lang="ru-RU" dirty="0"/>
        </a:p>
      </dgm:t>
    </dgm:pt>
    <dgm:pt modelId="{5B0CD94D-D1B3-48DB-99A1-79A4F6F928C2}" type="parTrans" cxnId="{6DA41B3B-1668-47D6-BBC9-739F56AAD641}">
      <dgm:prSet/>
      <dgm:spPr/>
      <dgm:t>
        <a:bodyPr/>
        <a:lstStyle/>
        <a:p>
          <a:endParaRPr lang="ru-RU"/>
        </a:p>
      </dgm:t>
    </dgm:pt>
    <dgm:pt modelId="{C30FFB12-0BBD-4EE5-ACC4-3629DFE5B9FC}" type="sibTrans" cxnId="{6DA41B3B-1668-47D6-BBC9-739F56AAD641}">
      <dgm:prSet/>
      <dgm:spPr/>
      <dgm:t>
        <a:bodyPr/>
        <a:lstStyle/>
        <a:p>
          <a:endParaRPr lang="ru-RU"/>
        </a:p>
      </dgm:t>
    </dgm:pt>
    <dgm:pt modelId="{6B9B94FA-3694-4E04-BD08-E1BDF95BCF85}">
      <dgm:prSet/>
      <dgm:spPr>
        <a:solidFill>
          <a:srgbClr val="3A3E61"/>
        </a:solidFill>
      </dgm:spPr>
      <dgm:t>
        <a:bodyPr/>
        <a:lstStyle/>
        <a:p>
          <a:r>
            <a:rPr lang="ru-RU" dirty="0" smtClean="0"/>
            <a:t>3) журнал внеурочной деятельности (для педагогических работников, осуществляющих внеурочную деятельность);</a:t>
          </a:r>
          <a:endParaRPr lang="ru-RU" dirty="0"/>
        </a:p>
      </dgm:t>
    </dgm:pt>
    <dgm:pt modelId="{92546ACB-A822-4C52-B9D7-9577D1F4CA5A}" type="parTrans" cxnId="{17087FBD-BEBB-49C4-B2D8-3C53B18687E3}">
      <dgm:prSet/>
      <dgm:spPr/>
      <dgm:t>
        <a:bodyPr/>
        <a:lstStyle/>
        <a:p>
          <a:endParaRPr lang="ru-RU"/>
        </a:p>
      </dgm:t>
    </dgm:pt>
    <dgm:pt modelId="{B3682FA2-A6CA-4B37-84F6-2D1D37544AFB}" type="sibTrans" cxnId="{17087FBD-BEBB-49C4-B2D8-3C53B18687E3}">
      <dgm:prSet/>
      <dgm:spPr/>
      <dgm:t>
        <a:bodyPr/>
        <a:lstStyle/>
        <a:p>
          <a:endParaRPr lang="ru-RU"/>
        </a:p>
      </dgm:t>
    </dgm:pt>
    <dgm:pt modelId="{76930903-3C7D-4726-AD99-E8F8586B504E}">
      <dgm:prSet/>
      <dgm:spPr>
        <a:solidFill>
          <a:srgbClr val="3A3E61"/>
        </a:solidFill>
      </dgm:spPr>
      <dgm:t>
        <a:bodyPr/>
        <a:lstStyle/>
        <a:p>
          <a:r>
            <a:rPr lang="ru-RU" dirty="0" smtClean="0"/>
            <a:t>4) план воспитательной работы (для педагогических работников, осуществляющих функции классного руководства);</a:t>
          </a:r>
          <a:endParaRPr lang="ru-RU" dirty="0"/>
        </a:p>
      </dgm:t>
    </dgm:pt>
    <dgm:pt modelId="{23337CC0-2668-4C77-9773-AD346A358D5E}" type="parTrans" cxnId="{1D469828-263C-4D31-B577-0327E839FAED}">
      <dgm:prSet/>
      <dgm:spPr/>
      <dgm:t>
        <a:bodyPr/>
        <a:lstStyle/>
        <a:p>
          <a:endParaRPr lang="ru-RU"/>
        </a:p>
      </dgm:t>
    </dgm:pt>
    <dgm:pt modelId="{27A4E9D9-B7CD-4569-B95E-D3FF66481573}" type="sibTrans" cxnId="{1D469828-263C-4D31-B577-0327E839FAED}">
      <dgm:prSet/>
      <dgm:spPr/>
      <dgm:t>
        <a:bodyPr/>
        <a:lstStyle/>
        <a:p>
          <a:endParaRPr lang="ru-RU"/>
        </a:p>
      </dgm:t>
    </dgm:pt>
    <dgm:pt modelId="{BEE4CD33-F20D-4F16-B8C2-20583482F230}">
      <dgm:prSet/>
      <dgm:spPr>
        <a:solidFill>
          <a:srgbClr val="3A3E61"/>
        </a:solidFill>
      </dgm:spPr>
      <dgm:t>
        <a:bodyPr/>
        <a:lstStyle/>
        <a:p>
          <a:r>
            <a:rPr lang="ru-RU" dirty="0" smtClean="0"/>
            <a:t>5) характеристика на обучающегося (по запросу).</a:t>
          </a:r>
          <a:endParaRPr lang="ru-RU" dirty="0"/>
        </a:p>
      </dgm:t>
    </dgm:pt>
    <dgm:pt modelId="{A4F2EF39-E11B-4852-80CA-B3A9C8A9B546}" type="parTrans" cxnId="{DDA696AB-C8AE-4EF2-AE42-20C90FA394E8}">
      <dgm:prSet/>
      <dgm:spPr/>
      <dgm:t>
        <a:bodyPr/>
        <a:lstStyle/>
        <a:p>
          <a:endParaRPr lang="ru-RU"/>
        </a:p>
      </dgm:t>
    </dgm:pt>
    <dgm:pt modelId="{5A98902A-19A7-4101-9670-58DBB4164E4E}" type="sibTrans" cxnId="{DDA696AB-C8AE-4EF2-AE42-20C90FA394E8}">
      <dgm:prSet/>
      <dgm:spPr/>
      <dgm:t>
        <a:bodyPr/>
        <a:lstStyle/>
        <a:p>
          <a:endParaRPr lang="ru-RU"/>
        </a:p>
      </dgm:t>
    </dgm:pt>
    <dgm:pt modelId="{CD254C25-8716-4BF0-874C-7710E67A9456}" type="pres">
      <dgm:prSet presAssocID="{142330F9-642F-46E9-A9D6-CD136F1C25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1381CE-E295-4075-89F0-597F3DC623C9}" type="pres">
      <dgm:prSet presAssocID="{CC7F3A28-7B40-4CD3-9A79-053BFD94E5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61AB2-F288-4435-BFA2-A88E1F9E79A3}" type="pres">
      <dgm:prSet presAssocID="{69F32827-7817-4DBD-B2E0-32338B158BF1}" presName="sibTrans" presStyleCnt="0"/>
      <dgm:spPr/>
    </dgm:pt>
    <dgm:pt modelId="{3CBA4690-C6A9-4238-BA1E-1DFBDD662548}" type="pres">
      <dgm:prSet presAssocID="{53A18199-2410-4083-9958-248AC114B0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1C729-B0C8-4FDD-A1DF-6AC5056A5E17}" type="pres">
      <dgm:prSet presAssocID="{C30FFB12-0BBD-4EE5-ACC4-3629DFE5B9FC}" presName="sibTrans" presStyleCnt="0"/>
      <dgm:spPr/>
    </dgm:pt>
    <dgm:pt modelId="{7CCDF524-6228-4D47-A4DA-06CDA9C43AEB}" type="pres">
      <dgm:prSet presAssocID="{6B9B94FA-3694-4E04-BD08-E1BDF95BCF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BD439-F235-4206-A137-01495311B10A}" type="pres">
      <dgm:prSet presAssocID="{B3682FA2-A6CA-4B37-84F6-2D1D37544AFB}" presName="sibTrans" presStyleCnt="0"/>
      <dgm:spPr/>
    </dgm:pt>
    <dgm:pt modelId="{63B07B93-6CB3-4580-A8F8-5010DC547FA0}" type="pres">
      <dgm:prSet presAssocID="{76930903-3C7D-4726-AD99-E8F8586B50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7C04A-E05D-4311-ABA2-7F03B1BC92DB}" type="pres">
      <dgm:prSet presAssocID="{27A4E9D9-B7CD-4569-B95E-D3FF66481573}" presName="sibTrans" presStyleCnt="0"/>
      <dgm:spPr/>
    </dgm:pt>
    <dgm:pt modelId="{A26140AF-A19B-408F-A405-9A4E40FD6AB1}" type="pres">
      <dgm:prSet presAssocID="{BEE4CD33-F20D-4F16-B8C2-20583482F2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41B3B-1668-47D6-BBC9-739F56AAD641}" srcId="{142330F9-642F-46E9-A9D6-CD136F1C2547}" destId="{53A18199-2410-4083-9958-248AC114B0C1}" srcOrd="1" destOrd="0" parTransId="{5B0CD94D-D1B3-48DB-99A1-79A4F6F928C2}" sibTransId="{C30FFB12-0BBD-4EE5-ACC4-3629DFE5B9FC}"/>
    <dgm:cxn modelId="{01CA268E-1EFA-48A7-983C-0BB4EECB5436}" type="presOf" srcId="{142330F9-642F-46E9-A9D6-CD136F1C2547}" destId="{CD254C25-8716-4BF0-874C-7710E67A9456}" srcOrd="0" destOrd="0" presId="urn:microsoft.com/office/officeart/2005/8/layout/default"/>
    <dgm:cxn modelId="{3463E25C-D0DF-48A6-A617-18363C2A7F3E}" type="presOf" srcId="{CC7F3A28-7B40-4CD3-9A79-053BFD94E587}" destId="{D01381CE-E295-4075-89F0-597F3DC623C9}" srcOrd="0" destOrd="0" presId="urn:microsoft.com/office/officeart/2005/8/layout/default"/>
    <dgm:cxn modelId="{DDA696AB-C8AE-4EF2-AE42-20C90FA394E8}" srcId="{142330F9-642F-46E9-A9D6-CD136F1C2547}" destId="{BEE4CD33-F20D-4F16-B8C2-20583482F230}" srcOrd="4" destOrd="0" parTransId="{A4F2EF39-E11B-4852-80CA-B3A9C8A9B546}" sibTransId="{5A98902A-19A7-4101-9670-58DBB4164E4E}"/>
    <dgm:cxn modelId="{ED313668-0F1E-4388-92CD-1448EA26FB23}" type="presOf" srcId="{BEE4CD33-F20D-4F16-B8C2-20583482F230}" destId="{A26140AF-A19B-408F-A405-9A4E40FD6AB1}" srcOrd="0" destOrd="0" presId="urn:microsoft.com/office/officeart/2005/8/layout/default"/>
    <dgm:cxn modelId="{2DD9EB41-68E4-47CA-B1DA-5C666116959F}" type="presOf" srcId="{6B9B94FA-3694-4E04-BD08-E1BDF95BCF85}" destId="{7CCDF524-6228-4D47-A4DA-06CDA9C43AEB}" srcOrd="0" destOrd="0" presId="urn:microsoft.com/office/officeart/2005/8/layout/default"/>
    <dgm:cxn modelId="{B8E56507-B782-4BB6-A89F-0B064BAE89DB}" srcId="{142330F9-642F-46E9-A9D6-CD136F1C2547}" destId="{CC7F3A28-7B40-4CD3-9A79-053BFD94E587}" srcOrd="0" destOrd="0" parTransId="{AE344C21-277D-4568-AEA3-F33ED66DF450}" sibTransId="{69F32827-7817-4DBD-B2E0-32338B158BF1}"/>
    <dgm:cxn modelId="{F98B107A-3E05-45DE-AE55-3941DB47B073}" type="presOf" srcId="{53A18199-2410-4083-9958-248AC114B0C1}" destId="{3CBA4690-C6A9-4238-BA1E-1DFBDD662548}" srcOrd="0" destOrd="0" presId="urn:microsoft.com/office/officeart/2005/8/layout/default"/>
    <dgm:cxn modelId="{A1308816-F022-4B5F-B0E3-01625B2FEAE8}" type="presOf" srcId="{76930903-3C7D-4726-AD99-E8F8586B504E}" destId="{63B07B93-6CB3-4580-A8F8-5010DC547FA0}" srcOrd="0" destOrd="0" presId="urn:microsoft.com/office/officeart/2005/8/layout/default"/>
    <dgm:cxn modelId="{17087FBD-BEBB-49C4-B2D8-3C53B18687E3}" srcId="{142330F9-642F-46E9-A9D6-CD136F1C2547}" destId="{6B9B94FA-3694-4E04-BD08-E1BDF95BCF85}" srcOrd="2" destOrd="0" parTransId="{92546ACB-A822-4C52-B9D7-9577D1F4CA5A}" sibTransId="{B3682FA2-A6CA-4B37-84F6-2D1D37544AFB}"/>
    <dgm:cxn modelId="{1D469828-263C-4D31-B577-0327E839FAED}" srcId="{142330F9-642F-46E9-A9D6-CD136F1C2547}" destId="{76930903-3C7D-4726-AD99-E8F8586B504E}" srcOrd="3" destOrd="0" parTransId="{23337CC0-2668-4C77-9773-AD346A358D5E}" sibTransId="{27A4E9D9-B7CD-4569-B95E-D3FF66481573}"/>
    <dgm:cxn modelId="{CBD0FD5B-23DD-49D0-BC2F-5E30B7DF5D93}" type="presParOf" srcId="{CD254C25-8716-4BF0-874C-7710E67A9456}" destId="{D01381CE-E295-4075-89F0-597F3DC623C9}" srcOrd="0" destOrd="0" presId="urn:microsoft.com/office/officeart/2005/8/layout/default"/>
    <dgm:cxn modelId="{E9285862-DB04-4C7B-B431-ADB40F065618}" type="presParOf" srcId="{CD254C25-8716-4BF0-874C-7710E67A9456}" destId="{F1B61AB2-F288-4435-BFA2-A88E1F9E79A3}" srcOrd="1" destOrd="0" presId="urn:microsoft.com/office/officeart/2005/8/layout/default"/>
    <dgm:cxn modelId="{30F58465-0EFC-40F7-9EB5-21124C5FCB59}" type="presParOf" srcId="{CD254C25-8716-4BF0-874C-7710E67A9456}" destId="{3CBA4690-C6A9-4238-BA1E-1DFBDD662548}" srcOrd="2" destOrd="0" presId="urn:microsoft.com/office/officeart/2005/8/layout/default"/>
    <dgm:cxn modelId="{7F4E3108-FEDC-4135-B683-781032B2F5A5}" type="presParOf" srcId="{CD254C25-8716-4BF0-874C-7710E67A9456}" destId="{3171C729-B0C8-4FDD-A1DF-6AC5056A5E17}" srcOrd="3" destOrd="0" presId="urn:microsoft.com/office/officeart/2005/8/layout/default"/>
    <dgm:cxn modelId="{F64CF551-4322-4F38-887F-964BA3EAA21E}" type="presParOf" srcId="{CD254C25-8716-4BF0-874C-7710E67A9456}" destId="{7CCDF524-6228-4D47-A4DA-06CDA9C43AEB}" srcOrd="4" destOrd="0" presId="urn:microsoft.com/office/officeart/2005/8/layout/default"/>
    <dgm:cxn modelId="{D5903C0C-79C8-4505-8D54-EBF5E1F24A1D}" type="presParOf" srcId="{CD254C25-8716-4BF0-874C-7710E67A9456}" destId="{9C3BD439-F235-4206-A137-01495311B10A}" srcOrd="5" destOrd="0" presId="urn:microsoft.com/office/officeart/2005/8/layout/default"/>
    <dgm:cxn modelId="{E22E06A4-1478-4097-AB2F-C85033636169}" type="presParOf" srcId="{CD254C25-8716-4BF0-874C-7710E67A9456}" destId="{63B07B93-6CB3-4580-A8F8-5010DC547FA0}" srcOrd="6" destOrd="0" presId="urn:microsoft.com/office/officeart/2005/8/layout/default"/>
    <dgm:cxn modelId="{E43AA9BB-C40D-4FA4-8CCC-0FBAB413F745}" type="presParOf" srcId="{CD254C25-8716-4BF0-874C-7710E67A9456}" destId="{1E07C04A-E05D-4311-ABA2-7F03B1BC92DB}" srcOrd="7" destOrd="0" presId="urn:microsoft.com/office/officeart/2005/8/layout/default"/>
    <dgm:cxn modelId="{1C399199-639C-4920-8368-D05FFCF62783}" type="presParOf" srcId="{CD254C25-8716-4BF0-874C-7710E67A9456}" destId="{A26140AF-A19B-408F-A405-9A4E40FD6AB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E0CCF-0D44-4673-8644-4699276E5E13}">
      <dsp:nvSpPr>
        <dsp:cNvPr id="0" name=""/>
        <dsp:cNvSpPr/>
      </dsp:nvSpPr>
      <dsp:spPr>
        <a:xfrm rot="16200000">
          <a:off x="1211" y="1437"/>
          <a:ext cx="4212397" cy="4215093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ФАОП НОО (Приказ МП от 24.11.2022 № 1023)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6" y="1055883"/>
        <a:ext cx="3477924" cy="2106199"/>
      </dsp:txXfrm>
    </dsp:sp>
    <dsp:sp modelId="{68DDA667-434C-4295-8FB3-11551099211E}">
      <dsp:nvSpPr>
        <dsp:cNvPr id="0" name=""/>
        <dsp:cNvSpPr/>
      </dsp:nvSpPr>
      <dsp:spPr>
        <a:xfrm rot="5400000">
          <a:off x="4571513" y="2785"/>
          <a:ext cx="4212397" cy="4212397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ФАОП ООО (Приказ МП от 24.11.2022 № 1025)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08683" y="1055884"/>
        <a:ext cx="3475228" cy="2106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481A5-A932-434B-AC15-570A503EB5DC}">
      <dsp:nvSpPr>
        <dsp:cNvPr id="0" name=""/>
        <dsp:cNvSpPr/>
      </dsp:nvSpPr>
      <dsp:spPr>
        <a:xfrm>
          <a:off x="-6482349" y="-991806"/>
          <a:ext cx="7718532" cy="7718532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3D7D9-B782-4DB9-89FE-C11BB9171403}">
      <dsp:nvSpPr>
        <dsp:cNvPr id="0" name=""/>
        <dsp:cNvSpPr/>
      </dsp:nvSpPr>
      <dsp:spPr>
        <a:xfrm>
          <a:off x="796006" y="573492"/>
          <a:ext cx="7974115" cy="1146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0419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разрабатывают ООП в соответствии с ФГОС и ФОП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006" y="573492"/>
        <a:ext cx="7974115" cy="1146984"/>
      </dsp:txXfrm>
    </dsp:sp>
    <dsp:sp modelId="{33C07240-6953-45B4-8582-DAC0681BDEAD}">
      <dsp:nvSpPr>
        <dsp:cNvPr id="0" name=""/>
        <dsp:cNvSpPr/>
      </dsp:nvSpPr>
      <dsp:spPr>
        <a:xfrm>
          <a:off x="79141" y="430119"/>
          <a:ext cx="1433730" cy="1433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22F7D-5C91-48EC-BA81-AC42782053AD}">
      <dsp:nvSpPr>
        <dsp:cNvPr id="0" name=""/>
        <dsp:cNvSpPr/>
      </dsp:nvSpPr>
      <dsp:spPr>
        <a:xfrm>
          <a:off x="1212935" y="2293968"/>
          <a:ext cx="7557186" cy="1146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041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 планируемые результаты в ООП должны быть </a:t>
          </a:r>
          <a:r>
            <a:rPr lang="ru-RU" sz="25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ниже </a:t>
          </a:r>
          <a:r>
            <a:rPr lang="ru-RU" sz="2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результатов ФООП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2935" y="2293968"/>
        <a:ext cx="7557186" cy="1146984"/>
      </dsp:txXfrm>
    </dsp:sp>
    <dsp:sp modelId="{013A2302-4B13-455B-AB5A-F20A47CC4211}">
      <dsp:nvSpPr>
        <dsp:cNvPr id="0" name=""/>
        <dsp:cNvSpPr/>
      </dsp:nvSpPr>
      <dsp:spPr>
        <a:xfrm>
          <a:off x="496070" y="2150595"/>
          <a:ext cx="1433730" cy="1433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287FC-E5B3-40A3-BF73-B4DB1868A7D8}">
      <dsp:nvSpPr>
        <dsp:cNvPr id="0" name=""/>
        <dsp:cNvSpPr/>
      </dsp:nvSpPr>
      <dsp:spPr>
        <a:xfrm>
          <a:off x="796006" y="4014444"/>
          <a:ext cx="7974115" cy="1146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041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ФРП по 3 предметам (НОО) и 6 предметам (ООО и СОО)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006" y="4014444"/>
        <a:ext cx="7974115" cy="1146984"/>
      </dsp:txXfrm>
    </dsp:sp>
    <dsp:sp modelId="{171D54B2-FBED-4ADF-B632-8DC7CBD792A6}">
      <dsp:nvSpPr>
        <dsp:cNvPr id="0" name=""/>
        <dsp:cNvSpPr/>
      </dsp:nvSpPr>
      <dsp:spPr>
        <a:xfrm>
          <a:off x="79141" y="3871071"/>
          <a:ext cx="1433730" cy="1433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DFC95-A833-48FF-8F87-9F6F4C7807C6}">
      <dsp:nvSpPr>
        <dsp:cNvPr id="0" name=""/>
        <dsp:cNvSpPr/>
      </dsp:nvSpPr>
      <dsp:spPr>
        <a:xfrm rot="21300000">
          <a:off x="27181" y="2336515"/>
          <a:ext cx="8803230" cy="1008102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BFAB4-119D-4A25-A12C-B3A50C878E4C}">
      <dsp:nvSpPr>
        <dsp:cNvPr id="0" name=""/>
        <dsp:cNvSpPr/>
      </dsp:nvSpPr>
      <dsp:spPr>
        <a:xfrm>
          <a:off x="1062911" y="284056"/>
          <a:ext cx="2657277" cy="2272453"/>
        </a:xfrm>
        <a:prstGeom prst="down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86A7E-B223-4EB0-B095-63F533B81E84}">
      <dsp:nvSpPr>
        <dsp:cNvPr id="0" name=""/>
        <dsp:cNvSpPr/>
      </dsp:nvSpPr>
      <dsp:spPr>
        <a:xfrm>
          <a:off x="3702615" y="113959"/>
          <a:ext cx="4818247" cy="215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</a:rPr>
            <a:t>ФЗ от 24.09.2022 г. № 371-ФЗ «О внесении изменений в ФЗ «Об образовании в Российской Федерации» и статью 1 ФЗ «Об обязательных требованиях в Российской Федерации» </a:t>
          </a:r>
          <a:endParaRPr lang="ru-RU" sz="2100" b="1" kern="1200" dirty="0"/>
        </a:p>
      </dsp:txBody>
      <dsp:txXfrm>
        <a:off x="3702615" y="113959"/>
        <a:ext cx="4818247" cy="2158158"/>
      </dsp:txXfrm>
    </dsp:sp>
    <dsp:sp modelId="{11E9DA79-A1E3-44BA-AC7A-31E39D524C8F}">
      <dsp:nvSpPr>
        <dsp:cNvPr id="0" name=""/>
        <dsp:cNvSpPr/>
      </dsp:nvSpPr>
      <dsp:spPr>
        <a:xfrm>
          <a:off x="5137403" y="3124623"/>
          <a:ext cx="2657277" cy="2272453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19D0B-D58B-49A4-A6BF-20F194461AAF}">
      <dsp:nvSpPr>
        <dsp:cNvPr id="0" name=""/>
        <dsp:cNvSpPr/>
      </dsp:nvSpPr>
      <dsp:spPr>
        <a:xfrm>
          <a:off x="661924" y="3394747"/>
          <a:ext cx="4167858" cy="2186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</a:rPr>
            <a:t>Единые ФООП, утвержденные Минпросвещения России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smtClean="0">
              <a:latin typeface="Times New Roman" panose="02020603050405020304" pitchFamily="18" charset="0"/>
            </a:rPr>
            <a:t>ООП в соответствии с ФОП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smtClean="0">
              <a:latin typeface="Times New Roman" panose="02020603050405020304" pitchFamily="18" charset="0"/>
            </a:rPr>
            <a:t>с 1 сентября 2023 г. </a:t>
          </a:r>
          <a:endParaRPr lang="ru-RU" sz="2000" u="sng" kern="1200" dirty="0"/>
        </a:p>
      </dsp:txBody>
      <dsp:txXfrm>
        <a:off x="661924" y="3394747"/>
        <a:ext cx="4167858" cy="2186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2F523-2FCA-4F60-9B6C-5E78BA34E9B8}">
      <dsp:nvSpPr>
        <dsp:cNvPr id="0" name=""/>
        <dsp:cNvSpPr/>
      </dsp:nvSpPr>
      <dsp:spPr>
        <a:xfrm>
          <a:off x="1589901" y="2699894"/>
          <a:ext cx="1362772" cy="13627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ФОП</a:t>
          </a:r>
          <a:endParaRPr lang="ru-RU" sz="3600" kern="1200" dirty="0"/>
        </a:p>
      </dsp:txBody>
      <dsp:txXfrm>
        <a:off x="1656426" y="2766419"/>
        <a:ext cx="1229722" cy="1229722"/>
      </dsp:txXfrm>
    </dsp:sp>
    <dsp:sp modelId="{5454FFBA-0D1E-42DC-98FB-23063F69E51C}">
      <dsp:nvSpPr>
        <dsp:cNvPr id="0" name=""/>
        <dsp:cNvSpPr/>
      </dsp:nvSpPr>
      <dsp:spPr>
        <a:xfrm rot="16200000">
          <a:off x="1793323" y="2221930"/>
          <a:ext cx="9559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592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69C92-63B2-4792-97F7-68D01D540B55}">
      <dsp:nvSpPr>
        <dsp:cNvPr id="0" name=""/>
        <dsp:cNvSpPr/>
      </dsp:nvSpPr>
      <dsp:spPr>
        <a:xfrm>
          <a:off x="1814758" y="830908"/>
          <a:ext cx="913057" cy="9130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НОО</a:t>
          </a:r>
          <a:endParaRPr lang="ru-RU" sz="2700" kern="1200" dirty="0"/>
        </a:p>
      </dsp:txBody>
      <dsp:txXfrm>
        <a:off x="1859330" y="875480"/>
        <a:ext cx="823913" cy="823913"/>
      </dsp:txXfrm>
    </dsp:sp>
    <dsp:sp modelId="{A0D4C383-FC8F-4D5A-9CFC-F2D03CC76F46}">
      <dsp:nvSpPr>
        <dsp:cNvPr id="0" name=""/>
        <dsp:cNvSpPr/>
      </dsp:nvSpPr>
      <dsp:spPr>
        <a:xfrm rot="1800000">
          <a:off x="2900430" y="3969652"/>
          <a:ext cx="779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9892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6778B-1617-42CB-A72D-1F4B9F69235E}">
      <dsp:nvSpPr>
        <dsp:cNvPr id="0" name=""/>
        <dsp:cNvSpPr/>
      </dsp:nvSpPr>
      <dsp:spPr>
        <a:xfrm>
          <a:off x="3628080" y="3971673"/>
          <a:ext cx="913057" cy="9130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ООО</a:t>
          </a:r>
          <a:endParaRPr lang="ru-RU" sz="2700" kern="1200" dirty="0"/>
        </a:p>
      </dsp:txBody>
      <dsp:txXfrm>
        <a:off x="3672652" y="4016245"/>
        <a:ext cx="823913" cy="823913"/>
      </dsp:txXfrm>
    </dsp:sp>
    <dsp:sp modelId="{1B2EF76D-86FE-45EA-B2B3-4277DCE77C84}">
      <dsp:nvSpPr>
        <dsp:cNvPr id="0" name=""/>
        <dsp:cNvSpPr/>
      </dsp:nvSpPr>
      <dsp:spPr>
        <a:xfrm rot="9000000">
          <a:off x="862252" y="3969652"/>
          <a:ext cx="779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9892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AC010-B6C7-46DB-AF9F-1AE1086E785C}">
      <dsp:nvSpPr>
        <dsp:cNvPr id="0" name=""/>
        <dsp:cNvSpPr/>
      </dsp:nvSpPr>
      <dsp:spPr>
        <a:xfrm>
          <a:off x="1437" y="3971673"/>
          <a:ext cx="913057" cy="9130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СОО</a:t>
          </a:r>
          <a:endParaRPr lang="ru-RU" sz="2800" kern="1200" dirty="0"/>
        </a:p>
      </dsp:txBody>
      <dsp:txXfrm>
        <a:off x="46009" y="4016245"/>
        <a:ext cx="823913" cy="823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EDF13-8D8F-45C8-AC6F-A37E7DDA60C0}">
      <dsp:nvSpPr>
        <dsp:cNvPr id="0" name=""/>
        <dsp:cNvSpPr/>
      </dsp:nvSpPr>
      <dsp:spPr>
        <a:xfrm>
          <a:off x="1298115" y="0"/>
          <a:ext cx="5418667" cy="5418667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95015-28CF-4841-A434-4D74E926FBB7}">
      <dsp:nvSpPr>
        <dsp:cNvPr id="0" name=""/>
        <dsp:cNvSpPr/>
      </dsp:nvSpPr>
      <dsp:spPr>
        <a:xfrm>
          <a:off x="4007449" y="544777"/>
          <a:ext cx="3522133" cy="128270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0065" y="607393"/>
        <a:ext cx="3396901" cy="1157468"/>
      </dsp:txXfrm>
    </dsp:sp>
    <dsp:sp modelId="{FE32EC1A-93AF-452A-AABA-32C86F91984C}">
      <dsp:nvSpPr>
        <dsp:cNvPr id="0" name=""/>
        <dsp:cNvSpPr/>
      </dsp:nvSpPr>
      <dsp:spPr>
        <a:xfrm>
          <a:off x="4007449" y="1987814"/>
          <a:ext cx="3522133" cy="128270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0065" y="2050430"/>
        <a:ext cx="3396901" cy="1157468"/>
      </dsp:txXfrm>
    </dsp:sp>
    <dsp:sp modelId="{7BED90C8-F069-4674-BCD6-9656CF0E4D58}">
      <dsp:nvSpPr>
        <dsp:cNvPr id="0" name=""/>
        <dsp:cNvSpPr/>
      </dsp:nvSpPr>
      <dsp:spPr>
        <a:xfrm>
          <a:off x="4007449" y="3430852"/>
          <a:ext cx="3522133" cy="128270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endParaRPr lang="ru-RU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0065" y="3493468"/>
        <a:ext cx="3396901" cy="11574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E6A01-19B9-4B2D-B019-707882BE5D17}">
      <dsp:nvSpPr>
        <dsp:cNvPr id="0" name=""/>
        <dsp:cNvSpPr/>
      </dsp:nvSpPr>
      <dsp:spPr>
        <a:xfrm>
          <a:off x="3497895" y="444"/>
          <a:ext cx="1888407" cy="1721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учебный план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4446" y="252581"/>
        <a:ext cx="1335305" cy="1217422"/>
      </dsp:txXfrm>
    </dsp:sp>
    <dsp:sp modelId="{0FCC5477-89DE-48CF-ACF3-EB5091A5ED50}">
      <dsp:nvSpPr>
        <dsp:cNvPr id="0" name=""/>
        <dsp:cNvSpPr/>
      </dsp:nvSpPr>
      <dsp:spPr>
        <a:xfrm rot="2174358">
          <a:off x="5275917" y="1332637"/>
          <a:ext cx="411327" cy="58107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287852" y="1412377"/>
        <a:ext cx="287929" cy="348644"/>
      </dsp:txXfrm>
    </dsp:sp>
    <dsp:sp modelId="{A458C6F2-0C87-431B-AF71-71A01F2E0EE3}">
      <dsp:nvSpPr>
        <dsp:cNvPr id="0" name=""/>
        <dsp:cNvSpPr/>
      </dsp:nvSpPr>
      <dsp:spPr>
        <a:xfrm>
          <a:off x="5621570" y="1519808"/>
          <a:ext cx="1786982" cy="1721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календарный учебный график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3267" y="1771945"/>
        <a:ext cx="1263588" cy="1217422"/>
      </dsp:txXfrm>
    </dsp:sp>
    <dsp:sp modelId="{7ABF225C-9F9E-43F6-9613-9D5D9475D215}">
      <dsp:nvSpPr>
        <dsp:cNvPr id="0" name=""/>
        <dsp:cNvSpPr/>
      </dsp:nvSpPr>
      <dsp:spPr>
        <a:xfrm rot="6480000">
          <a:off x="5891594" y="3308054"/>
          <a:ext cx="455473" cy="58107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5981027" y="3359291"/>
        <a:ext cx="318831" cy="348644"/>
      </dsp:txXfrm>
    </dsp:sp>
    <dsp:sp modelId="{47CB53C1-A405-46ED-99AC-E066B53773B8}">
      <dsp:nvSpPr>
        <dsp:cNvPr id="0" name=""/>
        <dsp:cNvSpPr/>
      </dsp:nvSpPr>
      <dsp:spPr>
        <a:xfrm>
          <a:off x="4855700" y="3977379"/>
          <a:ext cx="1721696" cy="1721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РП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7837" y="4229516"/>
        <a:ext cx="1217422" cy="1217422"/>
      </dsp:txXfrm>
    </dsp:sp>
    <dsp:sp modelId="{B37A79C9-0E0F-4530-9E5A-7DE1B08AE793}">
      <dsp:nvSpPr>
        <dsp:cNvPr id="0" name=""/>
        <dsp:cNvSpPr/>
      </dsp:nvSpPr>
      <dsp:spPr>
        <a:xfrm rot="10800000">
          <a:off x="4208940" y="4547691"/>
          <a:ext cx="457043" cy="58107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346053" y="4663905"/>
        <a:ext cx="319930" cy="348644"/>
      </dsp:txXfrm>
    </dsp:sp>
    <dsp:sp modelId="{6BA8CD92-32F7-4472-8ED3-883298C20BB8}">
      <dsp:nvSpPr>
        <dsp:cNvPr id="0" name=""/>
        <dsp:cNvSpPr/>
      </dsp:nvSpPr>
      <dsp:spPr>
        <a:xfrm>
          <a:off x="2271657" y="3977379"/>
          <a:ext cx="1721696" cy="1721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РПВ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3794" y="4229516"/>
        <a:ext cx="1217422" cy="1217422"/>
      </dsp:txXfrm>
    </dsp:sp>
    <dsp:sp modelId="{9ECEE3D1-0BBA-4CC7-82BE-45C430048F83}">
      <dsp:nvSpPr>
        <dsp:cNvPr id="0" name=""/>
        <dsp:cNvSpPr/>
      </dsp:nvSpPr>
      <dsp:spPr>
        <a:xfrm rot="15120000">
          <a:off x="2508723" y="3331207"/>
          <a:ext cx="457043" cy="58107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598465" y="3512622"/>
        <a:ext cx="319930" cy="348644"/>
      </dsp:txXfrm>
    </dsp:sp>
    <dsp:sp modelId="{9E0D1616-0B72-4601-B9CF-1E36A500378F}">
      <dsp:nvSpPr>
        <dsp:cNvPr id="0" name=""/>
        <dsp:cNvSpPr/>
      </dsp:nvSpPr>
      <dsp:spPr>
        <a:xfrm>
          <a:off x="1473143" y="1519808"/>
          <a:ext cx="1721696" cy="17216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Федеральный календарный план воспитательной работы</a:t>
          </a:r>
          <a:endParaRPr lang="ru-RU" sz="1300" kern="1200" dirty="0"/>
        </a:p>
      </dsp:txBody>
      <dsp:txXfrm>
        <a:off x="1725280" y="1771945"/>
        <a:ext cx="1217422" cy="1217422"/>
      </dsp:txXfrm>
    </dsp:sp>
    <dsp:sp modelId="{6C03F23A-DF3B-445C-8BCE-C0C3CDAB8AFC}">
      <dsp:nvSpPr>
        <dsp:cNvPr id="0" name=""/>
        <dsp:cNvSpPr/>
      </dsp:nvSpPr>
      <dsp:spPr>
        <a:xfrm rot="19453128">
          <a:off x="3138297" y="1352931"/>
          <a:ext cx="437078" cy="58107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150671" y="1507478"/>
        <a:ext cx="305955" cy="3486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9183B-814F-43C2-8ACB-16AB1BB9968C}">
      <dsp:nvSpPr>
        <dsp:cNvPr id="0" name=""/>
        <dsp:cNvSpPr/>
      </dsp:nvSpPr>
      <dsp:spPr>
        <a:xfrm>
          <a:off x="0" y="163575"/>
          <a:ext cx="8548709" cy="1570140"/>
        </a:xfrm>
        <a:prstGeom prst="roundRect">
          <a:avLst/>
        </a:prstGeom>
        <a:solidFill>
          <a:srgbClr val="3A3E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2.1. Рабочие программы учебных предметов, учебных курсов, учебных модулей разрабатываются в соответствии со структурой, заложенной в конструкторе рабочих программ https://edsoo.ru/constructor/</a:t>
          </a:r>
          <a:endParaRPr lang="ru-RU" sz="2200" kern="1200" dirty="0"/>
        </a:p>
      </dsp:txBody>
      <dsp:txXfrm>
        <a:off x="76648" y="240223"/>
        <a:ext cx="8395413" cy="1416844"/>
      </dsp:txXfrm>
    </dsp:sp>
    <dsp:sp modelId="{F80B9004-1BEE-472B-A836-82DD58F1FDA4}">
      <dsp:nvSpPr>
        <dsp:cNvPr id="0" name=""/>
        <dsp:cNvSpPr/>
      </dsp:nvSpPr>
      <dsp:spPr>
        <a:xfrm>
          <a:off x="0" y="1797075"/>
          <a:ext cx="8548709" cy="1570140"/>
        </a:xfrm>
        <a:prstGeom prst="roundRect">
          <a:avLst/>
        </a:prstGeom>
        <a:solidFill>
          <a:srgbClr val="3A3E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smtClean="0"/>
            <a:t>2.2 Рабочие программы учебных предметов, учебных курсов (в том числе внеурочной деятельности), учебных модулей должны включать:</a:t>
          </a:r>
          <a:endParaRPr lang="ru-RU" sz="2200" kern="1200"/>
        </a:p>
      </dsp:txBody>
      <dsp:txXfrm>
        <a:off x="76648" y="1873723"/>
        <a:ext cx="8395413" cy="1416844"/>
      </dsp:txXfrm>
    </dsp:sp>
    <dsp:sp modelId="{ED3A930E-9C0F-4726-B46F-FE7F578CC9C3}">
      <dsp:nvSpPr>
        <dsp:cNvPr id="0" name=""/>
        <dsp:cNvSpPr/>
      </dsp:nvSpPr>
      <dsp:spPr>
        <a:xfrm>
          <a:off x="0" y="3367215"/>
          <a:ext cx="8548709" cy="2094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42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smtClean="0"/>
            <a:t>содержание учебного предмета, учебного курса (в том числе внеурочной деятельности), учебного модуля;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smtClean="0"/>
            <a:t>планируемые результаты освоения учебного предмета, учебного курса (в том числе внеурочной деятельности), учебного модуля;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smtClean="0"/>
            <a:t>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ресурсов.</a:t>
          </a:r>
          <a:endParaRPr lang="ru-RU" sz="1700" kern="1200" dirty="0"/>
        </a:p>
      </dsp:txBody>
      <dsp:txXfrm>
        <a:off x="0" y="3367215"/>
        <a:ext cx="8548709" cy="2094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1A219-CB5B-43C8-8653-763E9E3A282D}">
      <dsp:nvSpPr>
        <dsp:cNvPr id="0" name=""/>
        <dsp:cNvSpPr/>
      </dsp:nvSpPr>
      <dsp:spPr>
        <a:xfrm>
          <a:off x="0" y="132998"/>
          <a:ext cx="8548709" cy="1748144"/>
        </a:xfrm>
        <a:prstGeom prst="roundRect">
          <a:avLst/>
        </a:prstGeom>
        <a:solidFill>
          <a:srgbClr val="3A3E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/>
            <a:t>2.3. Рабочие программы учебных курсов внеурочной деятельности также должны содержать указание на форму проведения занятий.</a:t>
          </a:r>
          <a:endParaRPr lang="ru-RU" sz="2000" kern="1200"/>
        </a:p>
      </dsp:txBody>
      <dsp:txXfrm>
        <a:off x="85337" y="218335"/>
        <a:ext cx="8378035" cy="1577470"/>
      </dsp:txXfrm>
    </dsp:sp>
    <dsp:sp modelId="{38504CEF-7700-41F2-AA80-D38377DF93B7}">
      <dsp:nvSpPr>
        <dsp:cNvPr id="0" name=""/>
        <dsp:cNvSpPr/>
      </dsp:nvSpPr>
      <dsp:spPr>
        <a:xfrm>
          <a:off x="0" y="1938742"/>
          <a:ext cx="8548709" cy="1748144"/>
        </a:xfrm>
        <a:prstGeom prst="roundRect">
          <a:avLst/>
        </a:prstGeom>
        <a:solidFill>
          <a:srgbClr val="3A3E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2.4. Рабочие программы учебных предметов, учебных курсов (в том числе внеурочной деятельности), учебных модулей формируются с учетом рабочей программы воспитания.</a:t>
          </a:r>
          <a:endParaRPr lang="ru-RU" sz="2000" kern="1200" dirty="0"/>
        </a:p>
      </dsp:txBody>
      <dsp:txXfrm>
        <a:off x="85337" y="2024079"/>
        <a:ext cx="8378035" cy="1577470"/>
      </dsp:txXfrm>
    </dsp:sp>
    <dsp:sp modelId="{181C7CA9-7AC2-4E86-BE95-D650DBA1E683}">
      <dsp:nvSpPr>
        <dsp:cNvPr id="0" name=""/>
        <dsp:cNvSpPr/>
      </dsp:nvSpPr>
      <dsp:spPr>
        <a:xfrm>
          <a:off x="0" y="3744487"/>
          <a:ext cx="8548709" cy="1748144"/>
        </a:xfrm>
        <a:prstGeom prst="roundRect">
          <a:avLst/>
        </a:prstGeom>
        <a:solidFill>
          <a:srgbClr val="3A3E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/>
            <a:t>2.5. Раздел, посвященный результатам освоения учебного предмета, курса, конкретизирует соответствующий раздел пояснительной записки ООП соответствующего уровня общего образования. Все планируемые результаты освоения учебного предмета, курса подлежат оценке их достижения учащимися.</a:t>
          </a:r>
          <a:endParaRPr lang="ru-RU" sz="2000" kern="1200"/>
        </a:p>
      </dsp:txBody>
      <dsp:txXfrm>
        <a:off x="85337" y="3829824"/>
        <a:ext cx="8378035" cy="15774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381CE-E295-4075-89F0-597F3DC623C9}">
      <dsp:nvSpPr>
        <dsp:cNvPr id="0" name=""/>
        <dsp:cNvSpPr/>
      </dsp:nvSpPr>
      <dsp:spPr>
        <a:xfrm>
          <a:off x="0" y="703432"/>
          <a:ext cx="2358690" cy="1415214"/>
        </a:xfrm>
        <a:prstGeom prst="rect">
          <a:avLst/>
        </a:prstGeom>
        <a:solidFill>
          <a:srgbClr val="3A3E6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1) рабочая программа учебного предмета, учебного курса (в том числе внеурочной деятельности), учебного модуля;</a:t>
          </a:r>
          <a:endParaRPr lang="ru-RU" sz="1500" kern="1200" dirty="0"/>
        </a:p>
      </dsp:txBody>
      <dsp:txXfrm>
        <a:off x="0" y="703432"/>
        <a:ext cx="2358690" cy="1415214"/>
      </dsp:txXfrm>
    </dsp:sp>
    <dsp:sp modelId="{3CBA4690-C6A9-4238-BA1E-1DFBDD662548}">
      <dsp:nvSpPr>
        <dsp:cNvPr id="0" name=""/>
        <dsp:cNvSpPr/>
      </dsp:nvSpPr>
      <dsp:spPr>
        <a:xfrm>
          <a:off x="2594559" y="703432"/>
          <a:ext cx="2358690" cy="1415214"/>
        </a:xfrm>
        <a:prstGeom prst="rect">
          <a:avLst/>
        </a:prstGeom>
        <a:solidFill>
          <a:srgbClr val="3A3E6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2) журнал учета успеваемости;</a:t>
          </a:r>
          <a:endParaRPr lang="ru-RU" sz="1500" kern="1200" dirty="0"/>
        </a:p>
      </dsp:txBody>
      <dsp:txXfrm>
        <a:off x="2594559" y="703432"/>
        <a:ext cx="2358690" cy="1415214"/>
      </dsp:txXfrm>
    </dsp:sp>
    <dsp:sp modelId="{7CCDF524-6228-4D47-A4DA-06CDA9C43AEB}">
      <dsp:nvSpPr>
        <dsp:cNvPr id="0" name=""/>
        <dsp:cNvSpPr/>
      </dsp:nvSpPr>
      <dsp:spPr>
        <a:xfrm>
          <a:off x="5189119" y="703432"/>
          <a:ext cx="2358690" cy="1415214"/>
        </a:xfrm>
        <a:prstGeom prst="rect">
          <a:avLst/>
        </a:prstGeom>
        <a:solidFill>
          <a:srgbClr val="3A3E6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3) журнал внеурочной деятельности (для педагогических работников, осуществляющих внеурочную деятельность);</a:t>
          </a:r>
          <a:endParaRPr lang="ru-RU" sz="1500" kern="1200" dirty="0"/>
        </a:p>
      </dsp:txBody>
      <dsp:txXfrm>
        <a:off x="5189119" y="703432"/>
        <a:ext cx="2358690" cy="1415214"/>
      </dsp:txXfrm>
    </dsp:sp>
    <dsp:sp modelId="{63B07B93-6CB3-4580-A8F8-5010DC547FA0}">
      <dsp:nvSpPr>
        <dsp:cNvPr id="0" name=""/>
        <dsp:cNvSpPr/>
      </dsp:nvSpPr>
      <dsp:spPr>
        <a:xfrm>
          <a:off x="1297279" y="2354515"/>
          <a:ext cx="2358690" cy="1415214"/>
        </a:xfrm>
        <a:prstGeom prst="rect">
          <a:avLst/>
        </a:prstGeom>
        <a:solidFill>
          <a:srgbClr val="3A3E6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4) план воспитательной работы (для педагогических работников, осуществляющих функции классного руководства);</a:t>
          </a:r>
          <a:endParaRPr lang="ru-RU" sz="1500" kern="1200" dirty="0"/>
        </a:p>
      </dsp:txBody>
      <dsp:txXfrm>
        <a:off x="1297279" y="2354515"/>
        <a:ext cx="2358690" cy="1415214"/>
      </dsp:txXfrm>
    </dsp:sp>
    <dsp:sp modelId="{A26140AF-A19B-408F-A405-9A4E40FD6AB1}">
      <dsp:nvSpPr>
        <dsp:cNvPr id="0" name=""/>
        <dsp:cNvSpPr/>
      </dsp:nvSpPr>
      <dsp:spPr>
        <a:xfrm>
          <a:off x="3891839" y="2354515"/>
          <a:ext cx="2358690" cy="1415214"/>
        </a:xfrm>
        <a:prstGeom prst="rect">
          <a:avLst/>
        </a:prstGeom>
        <a:solidFill>
          <a:srgbClr val="3A3E6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5) характеристика на обучающегося (по запросу).</a:t>
          </a:r>
          <a:endParaRPr lang="ru-RU" sz="1500" kern="1200" dirty="0"/>
        </a:p>
      </dsp:txBody>
      <dsp:txXfrm>
        <a:off x="3891839" y="2354515"/>
        <a:ext cx="2358690" cy="141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3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630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287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002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8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3/29/2023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319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3/29/2023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4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3/29/2023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9786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3/29/2023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451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3/29/2023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837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3/29/2023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71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3/29/2023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4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Vserossijskie_prosvetitelskie_meropriyatiya_Federalnie_osnovnie_obscheobrazovatelnie_programmi_i_federalnie_rabochie_programmi_u.htm" TargetMode="External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nstrao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1470025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Педагогический совет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МБОУ «СОШ №2»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31 марта 2023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277" y="3068960"/>
            <a:ext cx="878497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«Новые стандарты – новая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178764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0459" y="0"/>
            <a:ext cx="7780669" cy="959178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F9F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ФООП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AF9F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95489803"/>
              </p:ext>
            </p:extLst>
          </p:nvPr>
        </p:nvGraphicFramePr>
        <p:xfrm>
          <a:off x="165339" y="959179"/>
          <a:ext cx="88276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17842823">
            <a:off x="416694" y="3383839"/>
            <a:ext cx="4862434" cy="569344"/>
          </a:xfrm>
          <a:prstGeom prst="rect">
            <a:avLst/>
          </a:prstGeom>
          <a:solidFill>
            <a:srgbClr val="0A3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AF9F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Единство содержания общего образования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AF9F9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9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0459" y="0"/>
            <a:ext cx="7780669" cy="959178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F9F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организационного раздела ФООП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AF9F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14686196"/>
              </p:ext>
            </p:extLst>
          </p:nvPr>
        </p:nvGraphicFramePr>
        <p:xfrm>
          <a:off x="165588" y="959178"/>
          <a:ext cx="8881697" cy="5700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Штриховая стрелка вправо 5"/>
          <p:cNvSpPr/>
          <p:nvPr/>
        </p:nvSpPr>
        <p:spPr>
          <a:xfrm>
            <a:off x="6277708" y="5662246"/>
            <a:ext cx="830873" cy="63304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AF9F9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93218" y="5345723"/>
            <a:ext cx="1850781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Обязательные РП по учебным предметам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55799" y="187430"/>
            <a:ext cx="7216923" cy="649480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Примерные формулировки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5573602"/>
            <a:ext cx="9144000" cy="69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42491" y="836910"/>
            <a:ext cx="54424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Структура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рабочей программы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42847222"/>
              </p:ext>
            </p:extLst>
          </p:nvPr>
        </p:nvGraphicFramePr>
        <p:xfrm>
          <a:off x="345034" y="1232370"/>
          <a:ext cx="8548709" cy="562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55799" y="187430"/>
            <a:ext cx="7216923" cy="649480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Примерные формулировки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5573602"/>
            <a:ext cx="9144000" cy="69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42491" y="836910"/>
            <a:ext cx="54424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Структура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рабочей программы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8167575"/>
              </p:ext>
            </p:extLst>
          </p:nvPr>
        </p:nvGraphicFramePr>
        <p:xfrm>
          <a:off x="308940" y="1232370"/>
          <a:ext cx="8548709" cy="562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0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866" y="66362"/>
            <a:ext cx="7583272" cy="848039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 введения  ФООП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8101" y="45661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44175"/>
              </p:ext>
            </p:extLst>
          </p:nvPr>
        </p:nvGraphicFramePr>
        <p:xfrm>
          <a:off x="122221" y="1309722"/>
          <a:ext cx="8942561" cy="49990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19291">
                  <a:extLst>
                    <a:ext uri="{9D8B030D-6E8A-4147-A177-3AD203B41FA5}">
                      <a16:colId xmlns="" xmlns:a16="http://schemas.microsoft.com/office/drawing/2014/main" val="1584453378"/>
                    </a:ext>
                  </a:extLst>
                </a:gridCol>
                <a:gridCol w="4223270">
                  <a:extLst>
                    <a:ext uri="{9D8B030D-6E8A-4147-A177-3AD203B41FA5}">
                      <a16:colId xmlns="" xmlns:a16="http://schemas.microsoft.com/office/drawing/2014/main" val="1662667748"/>
                    </a:ext>
                  </a:extLst>
                </a:gridCol>
              </a:tblGrid>
              <a:tr h="8842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03.03.2023 № 03-327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направлении информации» (</a:t>
                      </a:r>
                      <a:r>
                        <a:rPr lang="ru-RU" sz="2400" u="sng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введению ФООП)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68580" marR="68580">
                    <a:solidFill>
                      <a:srgbClr val="0A30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3192316"/>
                  </a:ext>
                </a:extLst>
              </a:tr>
              <a:tr h="8842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 рабочих программ</a:t>
                      </a:r>
                    </a:p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Информация по планируемым методическим мероприятиям и разработанные методические материалы </a:t>
                      </a:r>
                      <a:endParaRPr lang="ru-RU" b="0" dirty="0"/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2"/>
                        </a:rPr>
                        <a:t>https://edsoo.ru/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6549583"/>
                  </a:ext>
                </a:extLst>
              </a:tr>
              <a:tr h="884228">
                <a:tc>
                  <a:txBody>
                    <a:bodyPr/>
                    <a:lstStyle/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Материалы Всероссийских просветительских мероприятий </a:t>
                      </a:r>
                      <a:endParaRPr lang="ru-RU" dirty="0"/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https://edsoo.ru/Vserossijskie_prosvetitelskie_meropriyatiya_Federalnie_osnovnie_obscheobrazovatelnie_programmi_i_federalnie_rabochie_programmi_u.htm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8465957"/>
                  </a:ext>
                </a:extLst>
              </a:tr>
              <a:tr h="884228">
                <a:tc>
                  <a:txBody>
                    <a:bodyPr/>
                    <a:lstStyle/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Научно-методическое сопровождение обновления содержания общего образования </a:t>
                      </a:r>
                      <a:endParaRPr lang="ru-RU" dirty="0"/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https://instrao.ru/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878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2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6807" y="177805"/>
            <a:ext cx="7482202" cy="649480"/>
          </a:xfrm>
          <a:prstGeom prst="round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Должностные инструкции педагогических работников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342264"/>
            <a:ext cx="9144000" cy="2170787"/>
          </a:xfrm>
          <a:prstGeom prst="rect">
            <a:avLst/>
          </a:prstGeom>
          <a:solidFill>
            <a:srgbClr val="BF363D"/>
          </a:solidFill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78927300"/>
              </p:ext>
            </p:extLst>
          </p:nvPr>
        </p:nvGraphicFramePr>
        <p:xfrm>
          <a:off x="826807" y="869102"/>
          <a:ext cx="7547810" cy="447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3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4512" r="2631" b="4301"/>
          <a:stretch/>
        </p:blipFill>
        <p:spPr bwMode="auto">
          <a:xfrm>
            <a:off x="12829" y="919811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21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3239" b="4090"/>
          <a:stretch/>
        </p:blipFill>
        <p:spPr bwMode="auto">
          <a:xfrm>
            <a:off x="0" y="908720"/>
            <a:ext cx="9144000" cy="50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77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r="2688" b="4192"/>
          <a:stretch/>
        </p:blipFill>
        <p:spPr bwMode="auto">
          <a:xfrm>
            <a:off x="1" y="908720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26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4" t="27841" r="22167" b="22896"/>
          <a:stretch/>
        </p:blipFill>
        <p:spPr bwMode="auto">
          <a:xfrm>
            <a:off x="0" y="908720"/>
            <a:ext cx="9144000" cy="521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938513"/>
              </p:ext>
            </p:extLst>
          </p:nvPr>
        </p:nvGraphicFramePr>
        <p:xfrm>
          <a:off x="107504" y="980728"/>
          <a:ext cx="8928992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061">
                  <a:extLst>
                    <a:ext uri="{9D8B030D-6E8A-4147-A177-3AD203B41FA5}">
                      <a16:colId xmlns:a16="http://schemas.microsoft.com/office/drawing/2014/main" xmlns="" val="3053231620"/>
                    </a:ext>
                  </a:extLst>
                </a:gridCol>
                <a:gridCol w="1730423">
                  <a:extLst>
                    <a:ext uri="{9D8B030D-6E8A-4147-A177-3AD203B41FA5}">
                      <a16:colId xmlns:a16="http://schemas.microsoft.com/office/drawing/2014/main" xmlns="" val="3316173523"/>
                    </a:ext>
                  </a:extLst>
                </a:gridCol>
                <a:gridCol w="1798851">
                  <a:extLst>
                    <a:ext uri="{9D8B030D-6E8A-4147-A177-3AD203B41FA5}">
                      <a16:colId xmlns:a16="http://schemas.microsoft.com/office/drawing/2014/main" xmlns="" val="776984789"/>
                    </a:ext>
                  </a:extLst>
                </a:gridCol>
                <a:gridCol w="1786120">
                  <a:extLst>
                    <a:ext uri="{9D8B030D-6E8A-4147-A177-3AD203B41FA5}">
                      <a16:colId xmlns:a16="http://schemas.microsoft.com/office/drawing/2014/main" xmlns="" val="2011275184"/>
                    </a:ext>
                  </a:extLst>
                </a:gridCol>
                <a:gridCol w="1952537">
                  <a:extLst>
                    <a:ext uri="{9D8B030D-6E8A-4147-A177-3AD203B41FA5}">
                      <a16:colId xmlns:a16="http://schemas.microsoft.com/office/drawing/2014/main" xmlns="" val="4056707814"/>
                    </a:ext>
                  </a:extLst>
                </a:gridCol>
              </a:tblGrid>
              <a:tr h="498640">
                <a:tc>
                  <a:txBody>
                    <a:bodyPr/>
                    <a:lstStyle/>
                    <a:p>
                      <a:r>
                        <a:rPr lang="ru-RU" sz="1600" dirty="0"/>
                        <a:t>Уровень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283783"/>
                  </a:ext>
                </a:extLst>
              </a:tr>
              <a:tr h="1338456">
                <a:tc>
                  <a:txBody>
                    <a:bodyPr/>
                    <a:lstStyle/>
                    <a:p>
                      <a:r>
                        <a:rPr lang="ru-RU" sz="1800" b="1" dirty="0"/>
                        <a:t>ФООП</a:t>
                      </a:r>
                      <a:r>
                        <a:rPr lang="ru-RU" sz="1800" baseline="0" dirty="0"/>
                        <a:t> – </a:t>
                      </a:r>
                    </a:p>
                    <a:p>
                      <a:r>
                        <a:rPr lang="ru-RU" sz="1400" baseline="0" dirty="0"/>
                        <a:t>федеральные основные общеобразовательные программы</a:t>
                      </a:r>
                      <a:endParaRPr lang="ru-RU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Приказ </a:t>
                      </a:r>
                      <a:r>
                        <a:rPr lang="ru-RU" sz="1600" kern="1200" dirty="0" err="1">
                          <a:effectLst/>
                        </a:rPr>
                        <a:t>Минпросвещения</a:t>
                      </a:r>
                      <a:r>
                        <a:rPr lang="ru-RU" sz="1600" kern="1200" dirty="0">
                          <a:effectLst/>
                        </a:rPr>
                        <a:t> России от 30.09.2022 N 874 "Об утверждении Порядка разработки и утверждения </a:t>
                      </a:r>
                      <a:r>
                        <a:rPr lang="ru-RU" sz="1600" b="1" kern="1200" dirty="0">
                          <a:effectLst/>
                        </a:rPr>
                        <a:t>федеральных основных общеобразовательных </a:t>
                      </a:r>
                      <a:r>
                        <a:rPr lang="ru-RU" sz="1600" b="1" kern="1200" dirty="0" smtClean="0">
                          <a:effectLst/>
                        </a:rPr>
                        <a:t>программ</a:t>
                      </a:r>
                      <a:r>
                        <a:rPr lang="ru-RU" sz="1600" kern="1200" dirty="0" smtClean="0">
                          <a:effectLst/>
                        </a:rPr>
                        <a:t>"</a:t>
                      </a:r>
                      <a:endParaRPr lang="ru-RU" sz="1600" kern="12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 </a:t>
                      </a:r>
                      <a:r>
                        <a:rPr lang="ru-RU" sz="1200" i="1" kern="1200" dirty="0">
                          <a:effectLst/>
                        </a:rPr>
                        <a:t>(Зарегистрировано в Минюсте России 02.11.2022 N 70809)</a:t>
                      </a:r>
                      <a:endParaRPr lang="ru-RU" sz="1600" i="1" kern="1200" dirty="0">
                        <a:effectLst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741331"/>
                  </a:ext>
                </a:extLst>
              </a:tr>
              <a:tr h="3070576">
                <a:tc>
                  <a:txBody>
                    <a:bodyPr/>
                    <a:lstStyle/>
                    <a:p>
                      <a:r>
                        <a:rPr lang="ru-RU" sz="1800" b="1" dirty="0"/>
                        <a:t>ФОП</a:t>
                      </a:r>
                      <a:r>
                        <a:rPr lang="ru-RU" sz="1800" dirty="0"/>
                        <a:t> – </a:t>
                      </a:r>
                    </a:p>
                    <a:p>
                      <a:r>
                        <a:rPr lang="ru-RU" sz="1400" dirty="0"/>
                        <a:t>федеральная образовательная программа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Приказ </a:t>
                      </a:r>
                      <a:r>
                        <a:rPr lang="ru-RU" sz="1600" kern="1200" dirty="0" err="1">
                          <a:effectLst/>
                        </a:rPr>
                        <a:t>Минпросвещения</a:t>
                      </a:r>
                      <a:r>
                        <a:rPr lang="ru-RU" sz="1600" kern="1200" dirty="0">
                          <a:effectLst/>
                        </a:rPr>
                        <a:t> России от 25.11.2022 N 1028 "Об утверждении </a:t>
                      </a:r>
                      <a:r>
                        <a:rPr lang="ru-RU" sz="1600" b="1" kern="1200" dirty="0">
                          <a:effectLst/>
                        </a:rPr>
                        <a:t>федеральной образовательной программы дошкольного образования</a:t>
                      </a:r>
                      <a:r>
                        <a:rPr lang="ru-RU" sz="1600" kern="1200" dirty="0">
                          <a:effectLst/>
                        </a:rPr>
                        <a:t>" </a:t>
                      </a:r>
                      <a:r>
                        <a:rPr lang="ru-RU" sz="1200" i="1" kern="1200" dirty="0">
                          <a:effectLst/>
                        </a:rPr>
                        <a:t>(Зарегистрировано в Минюсте России 28.12.2022 N 71847)</a:t>
                      </a:r>
                      <a:endParaRPr lang="ru-RU" sz="1600" i="1" kern="1200" dirty="0">
                        <a:effectLst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Приказ </a:t>
                      </a:r>
                      <a:r>
                        <a:rPr lang="ru-RU" sz="1600" kern="1200" dirty="0" err="1">
                          <a:effectLst/>
                        </a:rPr>
                        <a:t>Минпросвещения</a:t>
                      </a:r>
                      <a:r>
                        <a:rPr lang="ru-RU" sz="1600" kern="1200" dirty="0">
                          <a:effectLst/>
                        </a:rPr>
                        <a:t> России от 16.11.2022 N 992 "Об утверждении </a:t>
                      </a:r>
                      <a:r>
                        <a:rPr lang="ru-RU" sz="1600" b="1" kern="1200" dirty="0">
                          <a:effectLst/>
                        </a:rPr>
                        <a:t>федеральной образовательной программы начального общего образования</a:t>
                      </a:r>
                      <a:r>
                        <a:rPr lang="ru-RU" sz="1600" kern="1200" dirty="0">
                          <a:effectLst/>
                        </a:rPr>
                        <a:t>" </a:t>
                      </a:r>
                      <a:r>
                        <a:rPr lang="ru-RU" sz="1200" i="1" kern="1200" dirty="0">
                          <a:effectLst/>
                        </a:rPr>
                        <a:t>(Зарегистрировано в Минюсте России 22.12.2022 N 71762)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Приказ </a:t>
                      </a:r>
                      <a:r>
                        <a:rPr lang="ru-RU" sz="1600" kern="1200" dirty="0" err="1">
                          <a:effectLst/>
                        </a:rPr>
                        <a:t>Минпросвещения</a:t>
                      </a:r>
                      <a:r>
                        <a:rPr lang="ru-RU" sz="1600" kern="1200" dirty="0">
                          <a:effectLst/>
                        </a:rPr>
                        <a:t> России от 16.11.2022 N 993 "Об утверждении </a:t>
                      </a:r>
                      <a:r>
                        <a:rPr lang="ru-RU" sz="1600" b="1" kern="1200" dirty="0">
                          <a:effectLst/>
                        </a:rPr>
                        <a:t>федеральной образовательной программы основного общего образования</a:t>
                      </a:r>
                      <a:r>
                        <a:rPr lang="ru-RU" sz="1600" kern="1200" dirty="0">
                          <a:effectLst/>
                        </a:rPr>
                        <a:t>" </a:t>
                      </a:r>
                      <a:r>
                        <a:rPr lang="ru-RU" sz="1200" i="1" kern="1200" dirty="0">
                          <a:effectLst/>
                        </a:rPr>
                        <a:t>(Зарегистрировано в Минюсте России 22.12.2022 N 71764)</a:t>
                      </a:r>
                      <a:endParaRPr lang="ru-RU" sz="1600" i="1" kern="1200" dirty="0">
                        <a:effectLst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Приказ </a:t>
                      </a:r>
                      <a:r>
                        <a:rPr lang="ru-RU" sz="1600" kern="1200" dirty="0" err="1">
                          <a:effectLst/>
                        </a:rPr>
                        <a:t>Минпросвещения</a:t>
                      </a:r>
                      <a:r>
                        <a:rPr lang="ru-RU" sz="1600" kern="1200" dirty="0">
                          <a:effectLst/>
                        </a:rPr>
                        <a:t> России от 23.11.2022 N 1014 "Об утверждении </a:t>
                      </a:r>
                      <a:r>
                        <a:rPr lang="ru-RU" sz="1600" b="1" kern="1200" dirty="0">
                          <a:effectLst/>
                        </a:rPr>
                        <a:t>федеральной образовательной программы среднего общего образования</a:t>
                      </a:r>
                      <a:r>
                        <a:rPr lang="ru-RU" sz="1600" kern="1200" dirty="0">
                          <a:effectLst/>
                        </a:rPr>
                        <a:t>" </a:t>
                      </a:r>
                      <a:r>
                        <a:rPr lang="ru-RU" sz="1200" b="0" i="1" kern="1200" dirty="0">
                          <a:effectLst/>
                        </a:rPr>
                        <a:t>(Зарегистрировано в Минюсте России 22.12.2022 N 71763)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8754173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83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18776" r="10383" b="13556"/>
          <a:stretch/>
        </p:blipFill>
        <p:spPr bwMode="auto">
          <a:xfrm>
            <a:off x="-31562" y="882332"/>
            <a:ext cx="9175562" cy="51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0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16384" r="10176" b="13531"/>
          <a:stretch/>
        </p:blipFill>
        <p:spPr bwMode="auto">
          <a:xfrm>
            <a:off x="-36512" y="908720"/>
            <a:ext cx="9180511" cy="504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595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t="16661" r="10237" b="14063"/>
          <a:stretch/>
        </p:blipFill>
        <p:spPr bwMode="auto">
          <a:xfrm>
            <a:off x="0" y="908720"/>
            <a:ext cx="9144000" cy="50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44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897" y="103868"/>
            <a:ext cx="7583272" cy="865798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ФГОС НОО и ООО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207881"/>
              </p:ext>
            </p:extLst>
          </p:nvPr>
        </p:nvGraphicFramePr>
        <p:xfrm>
          <a:off x="132736" y="1209367"/>
          <a:ext cx="8871155" cy="56023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8131">
                  <a:extLst>
                    <a:ext uri="{9D8B030D-6E8A-4147-A177-3AD203B41FA5}">
                      <a16:colId xmlns="" xmlns:a16="http://schemas.microsoft.com/office/drawing/2014/main" val="2917671959"/>
                    </a:ext>
                  </a:extLst>
                </a:gridCol>
                <a:gridCol w="3097162">
                  <a:extLst>
                    <a:ext uri="{9D8B030D-6E8A-4147-A177-3AD203B41FA5}">
                      <a16:colId xmlns="" xmlns:a16="http://schemas.microsoft.com/office/drawing/2014/main" val="3874929262"/>
                    </a:ext>
                  </a:extLst>
                </a:gridCol>
                <a:gridCol w="4125862">
                  <a:extLst>
                    <a:ext uri="{9D8B030D-6E8A-4147-A177-3AD203B41FA5}">
                      <a16:colId xmlns="" xmlns:a16="http://schemas.microsoft.com/office/drawing/2014/main" val="3881968373"/>
                    </a:ext>
                  </a:extLst>
                </a:gridCol>
              </a:tblGrid>
              <a:tr h="740402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БЫЛО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СТАЛО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562997678"/>
                  </a:ext>
                </a:extLst>
              </a:tr>
              <a:tr h="232875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П. 12 ФГОС НОО;</a:t>
                      </a:r>
                    </a:p>
                    <a:p>
                      <a:pPr algn="ctr"/>
                      <a:r>
                        <a:rPr lang="ru-RU" sz="2000" dirty="0" smtClean="0"/>
                        <a:t>П. 11 ФГОС ООО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…разрабатываются примерные образовательные программы начального/основного общего образования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…разрабатывается федеральная основная образовательная программа начального/основного общего образования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597286299"/>
                  </a:ext>
                </a:extLst>
              </a:tr>
              <a:tr h="2328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П. 13 ФГОС НОО; п. 12 ФГОС ООО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…разрабатывает программу в соответствии со ФГОС и с учетом соответствующих ПООП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…разрабатывает программу в соответствии со ФГОС и ФООП.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Содержание и планируемые результаты … образовательных программ должны быть не ниже соответствующих содержания и планируемых результатов ФООП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43150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2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3868"/>
            <a:ext cx="8784976" cy="865798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ФГОС НОО обучающихся с ОВЗ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02583"/>
              </p:ext>
            </p:extLst>
          </p:nvPr>
        </p:nvGraphicFramePr>
        <p:xfrm>
          <a:off x="139526" y="1580560"/>
          <a:ext cx="8871155" cy="39918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28251">
                  <a:extLst>
                    <a:ext uri="{9D8B030D-6E8A-4147-A177-3AD203B41FA5}">
                      <a16:colId xmlns="" xmlns:a16="http://schemas.microsoft.com/office/drawing/2014/main" val="2917671959"/>
                    </a:ext>
                  </a:extLst>
                </a:gridCol>
                <a:gridCol w="3528552">
                  <a:extLst>
                    <a:ext uri="{9D8B030D-6E8A-4147-A177-3AD203B41FA5}">
                      <a16:colId xmlns="" xmlns:a16="http://schemas.microsoft.com/office/drawing/2014/main" val="3874929262"/>
                    </a:ext>
                  </a:extLst>
                </a:gridCol>
                <a:gridCol w="4214352">
                  <a:extLst>
                    <a:ext uri="{9D8B030D-6E8A-4147-A177-3AD203B41FA5}">
                      <a16:colId xmlns="" xmlns:a16="http://schemas.microsoft.com/office/drawing/2014/main" val="3881968373"/>
                    </a:ext>
                  </a:extLst>
                </a:gridCol>
              </a:tblGrid>
              <a:tr h="89432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БЫЛО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СТАЛО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562997678"/>
                  </a:ext>
                </a:extLst>
              </a:tr>
              <a:tr h="9484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П. 1.7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Стандарт является основой для: разработки примерных АООП НОО обучающихся с ОВЗ…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Стандарт является основой для: разработки федеральной АООП НОО обучающихся с ОВЗ…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597286299"/>
                  </a:ext>
                </a:extLst>
              </a:tr>
              <a:tr h="1827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П. 2.2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АООП НОО для обучающихся с ОВЗ самостоятельно разрабатывается в соответствии со Стандартом и с учетом примерной АООП НОО и утверждается организацией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АООП НОО для обучающихся с ОВЗ самостоятельно разрабатывается в соответствии со Стандартом и федеральной АООП НОО и утверждается организацией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431507713"/>
                  </a:ext>
                </a:extLst>
              </a:tr>
            </a:tbl>
          </a:graphicData>
        </a:graphic>
      </p:graphicFrame>
      <p:pic>
        <p:nvPicPr>
          <p:cNvPr id="2050" name="Picture 2" descr="http://qrcoder.ru/code/?https%3A%2F%2Fdocs.edu.gov.ru%2Fdocument%2Fe2bb03c57325d29c7fef3910a36d9a30%2F&amp;3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17232"/>
            <a:ext cx="136281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docs.edu.gov.ru%2Fdocument%2F2173be39620e82f3ffdc35693b932846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40187"/>
            <a:ext cx="1527221" cy="13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897" y="103868"/>
            <a:ext cx="7948809" cy="1020876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ФАОП (зарегистрированы в Минюсте 22.03.2023)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1712303"/>
              </p:ext>
            </p:extLst>
          </p:nvPr>
        </p:nvGraphicFramePr>
        <p:xfrm>
          <a:off x="200728" y="1573722"/>
          <a:ext cx="8785123" cy="421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1477" y="1484784"/>
            <a:ext cx="1322513" cy="1446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1478" y="4293096"/>
            <a:ext cx="1383624" cy="15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0459" y="0"/>
            <a:ext cx="7780669" cy="95917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ФЗ «Об образовании»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98666592"/>
              </p:ext>
            </p:extLst>
          </p:nvPr>
        </p:nvGraphicFramePr>
        <p:xfrm>
          <a:off x="294736" y="959178"/>
          <a:ext cx="8849264" cy="573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3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4921" y="52909"/>
            <a:ext cx="83990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ФООП</a:t>
            </a:r>
            <a:endParaRPr lang="ru-RU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42725969"/>
              </p:ext>
            </p:extLst>
          </p:nvPr>
        </p:nvGraphicFramePr>
        <p:xfrm>
          <a:off x="140576" y="860383"/>
          <a:ext cx="8857593" cy="568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7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459" y="0"/>
            <a:ext cx="7780669" cy="95917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 ФООП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9599" y="1685503"/>
            <a:ext cx="3230557" cy="130994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римерные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образовательные программы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 rot="9474231">
            <a:off x="5221123" y="3371600"/>
            <a:ext cx="2445589" cy="1309946"/>
          </a:xfrm>
          <a:prstGeom prst="notched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3918" y="1685503"/>
            <a:ext cx="2467169" cy="130994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Термин исключен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10459" y="1121434"/>
            <a:ext cx="2207990" cy="24499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Стрелка вправо с вырезом 10"/>
          <p:cNvSpPr/>
          <p:nvPr/>
        </p:nvSpPr>
        <p:spPr>
          <a:xfrm>
            <a:off x="3905609" y="1837903"/>
            <a:ext cx="2445589" cy="1309946"/>
          </a:xfrm>
          <a:prstGeom prst="notched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Ст. 1, 2 ФЗ № 371-ФЗ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1395" y="4048449"/>
            <a:ext cx="4718677" cy="18288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Федеральная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основная общеобразовательная программа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(учебно-методическая документация)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1" y="52909"/>
            <a:ext cx="7298108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Calibri" panose="020F0502020204030204"/>
              </a:rPr>
              <a:t>Изменения в системе общего образования</a:t>
            </a: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67686051"/>
              </p:ext>
            </p:extLst>
          </p:nvPr>
        </p:nvGraphicFramePr>
        <p:xfrm>
          <a:off x="1" y="765274"/>
          <a:ext cx="4542575" cy="571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>
            <a:off x="3378845" y="2656936"/>
            <a:ext cx="1388133" cy="193231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64088" y="1730268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16.11.22 № 992 «Об утверждении ФОП НОО»</a:t>
            </a:r>
          </a:p>
          <a:p>
            <a:pPr algn="just"/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16.11.22 № 993 «Об утверждении ФОП ООО»</a:t>
            </a:r>
          </a:p>
          <a:p>
            <a:pPr algn="just"/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23.11.22 № 1014 «Об утверждении ФОП СОО»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906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Педагогический совет  МБОУ «СОШ №2»</vt:lpstr>
      <vt:lpstr>Основные понятия</vt:lpstr>
      <vt:lpstr>Изменения ФГОС НОО и ООО</vt:lpstr>
      <vt:lpstr>Изменения ФГОС НОО обучающихся с ОВЗ</vt:lpstr>
      <vt:lpstr>ФАОП (зарегистрированы в Минюсте 22.03.2023)</vt:lpstr>
      <vt:lpstr>Изменения в ФЗ «Об образовании»</vt:lpstr>
      <vt:lpstr>Презентация PowerPoint</vt:lpstr>
      <vt:lpstr>Терминология ФООП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Методическая поддержка введения  ФООП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 МБОУ «СОШ №2»</dc:title>
  <dc:creator>Ученик</dc:creator>
  <cp:lastModifiedBy>Ученик</cp:lastModifiedBy>
  <cp:revision>12</cp:revision>
  <dcterms:created xsi:type="dcterms:W3CDTF">2023-03-29T07:59:29Z</dcterms:created>
  <dcterms:modified xsi:type="dcterms:W3CDTF">2023-03-29T10:31:16Z</dcterms:modified>
</cp:coreProperties>
</file>